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58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</p:sldIdLst>
  <p:sldSz cy="9753600" cx="13004800"/>
  <p:notesSz cx="6858000" cy="9144000"/>
  <p:embeddedFontLst>
    <p:embeddedFont>
      <p:font typeface="Rowdies"/>
      <p:regular r:id="rId43"/>
      <p:bold r:id="rId44"/>
    </p:embeddedFont>
    <p:embeddedFont>
      <p:font typeface="Helvetica Neue"/>
      <p:regular r:id="rId45"/>
      <p:bold r:id="rId46"/>
      <p:italic r:id="rId47"/>
      <p:boldItalic r:id="rId48"/>
    </p:embeddedFont>
    <p:embeddedFont>
      <p:font typeface="Crete Round"/>
      <p:regular r:id="rId49"/>
      <p: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072">
          <p15:clr>
            <a:srgbClr val="747775"/>
          </p15:clr>
        </p15:guide>
        <p15:guide id="2" pos="4096">
          <p15:clr>
            <a:srgbClr val="747775"/>
          </p15:clr>
        </p15:guide>
      </p15:sldGuideLst>
    </p:ext>
    <p:ext uri="GoogleSlidesCustomDataVersion2">
      <go:slidesCustomData xmlns:go="http://customooxmlschemas.google.com/" r:id="rId51" roundtripDataSignature="AMtx7mg34mmgcHWVUYts21mM77iPLaSw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7094794-054E-4993-B813-683E57FC6EFC}">
  <a:tblStyle styleId="{37094794-054E-4993-B813-683E57FC6EF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072" orient="horz"/>
        <p:guide pos="4096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font" Target="fonts/Rowdies-bold.fntdata"/><Relationship Id="rId43" Type="http://schemas.openxmlformats.org/officeDocument/2006/relationships/font" Target="fonts/Rowdies-regular.fntdata"/><Relationship Id="rId46" Type="http://schemas.openxmlformats.org/officeDocument/2006/relationships/font" Target="fonts/HelveticaNeue-bold.fntdata"/><Relationship Id="rId45" Type="http://schemas.openxmlformats.org/officeDocument/2006/relationships/font" Target="fonts/HelveticaNeue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font" Target="fonts/HelveticaNeue-boldItalic.fntdata"/><Relationship Id="rId47" Type="http://schemas.openxmlformats.org/officeDocument/2006/relationships/font" Target="fonts/HelveticaNeue-italic.fntdata"/><Relationship Id="rId49" Type="http://schemas.openxmlformats.org/officeDocument/2006/relationships/font" Target="fonts/CreteRound-regular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customschemas.google.com/relationships/presentationmetadata" Target="metadata"/><Relationship Id="rId50" Type="http://schemas.openxmlformats.org/officeDocument/2006/relationships/font" Target="fonts/CreteRound-italic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8" name="Google Shape;88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c6b64fcae0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c6b64fcae0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b6d7bb23e2_0_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1" name="Google Shape;201;g3b6d7bb23e2_0_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c6b64fcae0_0_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c6b64fcae0_0_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984d6c764e_1_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6" name="Google Shape;216;g3984d6c764e_1_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ad379ccf44_0_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2" name="Google Shape;222;g3ad379ccf44_0_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ad379ccf44_0_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9" name="Google Shape;229;g3ad379ccf44_0_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ad379ccf44_0_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6" name="Google Shape;236;g3ad379ccf44_0_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ad379ccf44_0_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3" name="Google Shape;243;g3ad379ccf44_0_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ad379ccf44_0_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0" name="Google Shape;250;g3ad379ccf44_0_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ad379ccf44_0_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7" name="Google Shape;257;g3ad379ccf44_0_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c703446224_0_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c703446224_0_5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ad379ccf44_0_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4" name="Google Shape;264;g3ad379ccf44_0_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bf9ccd5197_0_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1" name="Google Shape;271;g3bf9ccd5197_0_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c6b64fcae0_0_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c6b64fcae0_0_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c6b64fcae0_0_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c6b64fcae0_0_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9fa2f5d2f9_1_8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0" name="Google Shape;290;g39fa2f5d2f9_1_8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9fa2f5d2f9_1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6" name="Google Shape;316;g39fa2f5d2f9_1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bd8c802133_0_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2" name="Google Shape;322;g3bd8c802133_0_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c703446224_0_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c703446224_0_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b6d7bb23e2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7" name="Google Shape;337;g3b6d7bb23e2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4" name="Google Shape;354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1" name="Google Shape;101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6bee45dd48_0_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3" name="Google Shape;373;g36bee45dd48_0_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b65f5c1672_0_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9" name="Google Shape;379;g3b65f5c1672_0_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b65f5c1672_0_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5" name="Google Shape;385;g3b65f5c1672_0_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1" name="Google Shape;391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8ac0174188_0_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8" name="Google Shape;398;g38ac0174188_0_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5" name="Google Shape;405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ad1eab7bbe_0_5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2" name="Google Shape;112;g3ad1eab7bbe_0_5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ad1eab7bbe_0_2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8" name="Google Shape;118;g3ad1eab7bbe_0_2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bd7bab4b7c_0_21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bd7bab4b7c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Introduce yourselves - Carlos, Gael, Lainee, Paisley and your role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Carlos - Our goals this year -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Gael - Main events planned so far this year - hit the points on the slide.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Paisley - Upcoming events - Mental Health Awareness speaker and T Shirt Campaign overview and the need we see for it. We are reaching out for ICCU to sponsor us for the T-Shirts. These assemblies cost lots of money that we have got from previous sponsors.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bd7bab4b7c_0_23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bd7bab4b7c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Lainee - Explain SOM and SOQ - then Assembly overview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bd7bab4b7c_0_24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bd7bab4b7c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Paisley - Explain Slide - Mention community support - Many staff, community and students have expressed appreciation for the events and spirit this year. We are also very grateful to our sponsors.  We held three fundraisers, but also did a community appeal for financial support, and the support we have recieved is overwhelming and makes our activities possible.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1" name="Google Shape;181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6"/>
          <p:cNvSpPr txBox="1"/>
          <p:nvPr>
            <p:ph idx="12" type="sldNum"/>
          </p:nvPr>
        </p:nvSpPr>
        <p:spPr>
          <a:xfrm>
            <a:off x="6311798" y="9327743"/>
            <a:ext cx="368504" cy="425858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3bd7bab4b7c_0_272"/>
          <p:cNvSpPr txBox="1"/>
          <p:nvPr>
            <p:ph type="ctrTitle"/>
          </p:nvPr>
        </p:nvSpPr>
        <p:spPr>
          <a:xfrm>
            <a:off x="443319" y="1411935"/>
            <a:ext cx="12118200" cy="3892200"/>
          </a:xfrm>
          <a:prstGeom prst="rect">
            <a:avLst/>
          </a:prstGeom>
        </p:spPr>
        <p:txBody>
          <a:bodyPr anchorCtr="0" anchor="b" bIns="144475" lIns="144475" spcFirstLastPara="1" rIns="144475" wrap="square" tIns="1444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1pPr>
            <a:lvl2pPr lvl="1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2pPr>
            <a:lvl3pPr lvl="2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3pPr>
            <a:lvl4pPr lvl="3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4pPr>
            <a:lvl5pPr lvl="4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5pPr>
            <a:lvl6pPr lvl="5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6pPr>
            <a:lvl7pPr lvl="6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7pPr>
            <a:lvl8pPr lvl="7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8pPr>
            <a:lvl9pPr lvl="8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9pPr>
          </a:lstStyle>
          <a:p/>
        </p:txBody>
      </p:sp>
      <p:sp>
        <p:nvSpPr>
          <p:cNvPr id="47" name="Google Shape;47;g3bd7bab4b7c_0_272"/>
          <p:cNvSpPr txBox="1"/>
          <p:nvPr>
            <p:ph idx="1" type="subTitle"/>
          </p:nvPr>
        </p:nvSpPr>
        <p:spPr>
          <a:xfrm>
            <a:off x="443307" y="5374341"/>
            <a:ext cx="12118200" cy="1503000"/>
          </a:xfrm>
          <a:prstGeom prst="rect">
            <a:avLst/>
          </a:prstGeom>
        </p:spPr>
        <p:txBody>
          <a:bodyPr anchorCtr="0" anchor="t" bIns="144475" lIns="144475" spcFirstLastPara="1" rIns="144475" wrap="square" tIns="1444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/>
        </p:txBody>
      </p:sp>
      <p:sp>
        <p:nvSpPr>
          <p:cNvPr id="48" name="Google Shape;48;g3bd7bab4b7c_0_272"/>
          <p:cNvSpPr txBox="1"/>
          <p:nvPr>
            <p:ph idx="12" type="sldNum"/>
          </p:nvPr>
        </p:nvSpPr>
        <p:spPr>
          <a:xfrm>
            <a:off x="12049718" y="8842841"/>
            <a:ext cx="780300" cy="746400"/>
          </a:xfrm>
          <a:prstGeom prst="rect">
            <a:avLst/>
          </a:prstGeom>
        </p:spPr>
        <p:txBody>
          <a:bodyPr anchorCtr="0" anchor="ctr" bIns="144475" lIns="144475" spcFirstLastPara="1" rIns="144475" wrap="square" tIns="1444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3bd7bab4b7c_0_276"/>
          <p:cNvSpPr txBox="1"/>
          <p:nvPr>
            <p:ph type="title"/>
          </p:nvPr>
        </p:nvSpPr>
        <p:spPr>
          <a:xfrm>
            <a:off x="443307" y="4078649"/>
            <a:ext cx="12118200" cy="1596300"/>
          </a:xfrm>
          <a:prstGeom prst="rect">
            <a:avLst/>
          </a:prstGeom>
        </p:spPr>
        <p:txBody>
          <a:bodyPr anchorCtr="0" anchor="ctr" bIns="144475" lIns="144475" spcFirstLastPara="1" rIns="144475" wrap="square" tIns="1444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2pPr>
            <a:lvl3pPr lvl="2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3pPr>
            <a:lvl4pPr lvl="3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4pPr>
            <a:lvl5pPr lvl="4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5pPr>
            <a:lvl6pPr lvl="5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6pPr>
            <a:lvl7pPr lvl="6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7pPr>
            <a:lvl8pPr lvl="7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8pPr>
            <a:lvl9pPr lvl="8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9pPr>
          </a:lstStyle>
          <a:p/>
        </p:txBody>
      </p:sp>
      <p:sp>
        <p:nvSpPr>
          <p:cNvPr id="51" name="Google Shape;51;g3bd7bab4b7c_0_276"/>
          <p:cNvSpPr txBox="1"/>
          <p:nvPr>
            <p:ph idx="12" type="sldNum"/>
          </p:nvPr>
        </p:nvSpPr>
        <p:spPr>
          <a:xfrm>
            <a:off x="12049718" y="8842841"/>
            <a:ext cx="780300" cy="746400"/>
          </a:xfrm>
          <a:prstGeom prst="rect">
            <a:avLst/>
          </a:prstGeom>
        </p:spPr>
        <p:txBody>
          <a:bodyPr anchorCtr="0" anchor="ctr" bIns="144475" lIns="144475" spcFirstLastPara="1" rIns="144475" wrap="square" tIns="1444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bd7bab4b7c_0_279"/>
          <p:cNvSpPr txBox="1"/>
          <p:nvPr>
            <p:ph type="title"/>
          </p:nvPr>
        </p:nvSpPr>
        <p:spPr>
          <a:xfrm>
            <a:off x="443307" y="843899"/>
            <a:ext cx="12118200" cy="1086000"/>
          </a:xfrm>
          <a:prstGeom prst="rect">
            <a:avLst/>
          </a:prstGeom>
        </p:spPr>
        <p:txBody>
          <a:bodyPr anchorCtr="0" anchor="t" bIns="144475" lIns="144475" spcFirstLastPara="1" rIns="144475" wrap="square" tIns="1444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54" name="Google Shape;54;g3bd7bab4b7c_0_279"/>
          <p:cNvSpPr txBox="1"/>
          <p:nvPr>
            <p:ph idx="1" type="body"/>
          </p:nvPr>
        </p:nvSpPr>
        <p:spPr>
          <a:xfrm>
            <a:off x="443307" y="2185434"/>
            <a:ext cx="12118200" cy="6478500"/>
          </a:xfrm>
          <a:prstGeom prst="rect">
            <a:avLst/>
          </a:prstGeom>
        </p:spPr>
        <p:txBody>
          <a:bodyPr anchorCtr="0" anchor="t" bIns="144475" lIns="144475" spcFirstLastPara="1" rIns="144475" wrap="square" tIns="144475">
            <a:normAutofit/>
          </a:bodyPr>
          <a:lstStyle>
            <a:lvl1pPr indent="-406400" lvl="0" marL="4572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1pPr>
            <a:lvl2pPr indent="-368300" lvl="1" marL="9144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indent="-368300" lvl="2" marL="137160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3pPr>
            <a:lvl4pPr indent="-368300" lvl="3" marL="18288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4pPr>
            <a:lvl5pPr indent="-368300" lvl="4" marL="22860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indent="-368300" lvl="5" marL="274320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indent="-368300" lvl="6" marL="32004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indent="-368300" lvl="7" marL="36576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indent="-368300" lvl="8" marL="411480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/>
        </p:txBody>
      </p:sp>
      <p:sp>
        <p:nvSpPr>
          <p:cNvPr id="55" name="Google Shape;55;g3bd7bab4b7c_0_279"/>
          <p:cNvSpPr txBox="1"/>
          <p:nvPr>
            <p:ph idx="12" type="sldNum"/>
          </p:nvPr>
        </p:nvSpPr>
        <p:spPr>
          <a:xfrm>
            <a:off x="12049718" y="8842841"/>
            <a:ext cx="780300" cy="746400"/>
          </a:xfrm>
          <a:prstGeom prst="rect">
            <a:avLst/>
          </a:prstGeom>
        </p:spPr>
        <p:txBody>
          <a:bodyPr anchorCtr="0" anchor="ctr" bIns="144475" lIns="144475" spcFirstLastPara="1" rIns="144475" wrap="square" tIns="1444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bd7bab4b7c_0_283"/>
          <p:cNvSpPr txBox="1"/>
          <p:nvPr>
            <p:ph type="title"/>
          </p:nvPr>
        </p:nvSpPr>
        <p:spPr>
          <a:xfrm>
            <a:off x="443307" y="843899"/>
            <a:ext cx="12118200" cy="1086000"/>
          </a:xfrm>
          <a:prstGeom prst="rect">
            <a:avLst/>
          </a:prstGeom>
        </p:spPr>
        <p:txBody>
          <a:bodyPr anchorCtr="0" anchor="t" bIns="144475" lIns="144475" spcFirstLastPara="1" rIns="144475" wrap="square" tIns="1444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58" name="Google Shape;58;g3bd7bab4b7c_0_283"/>
          <p:cNvSpPr txBox="1"/>
          <p:nvPr>
            <p:ph idx="1" type="body"/>
          </p:nvPr>
        </p:nvSpPr>
        <p:spPr>
          <a:xfrm>
            <a:off x="443307" y="2185434"/>
            <a:ext cx="5688600" cy="6478500"/>
          </a:xfrm>
          <a:prstGeom prst="rect">
            <a:avLst/>
          </a:prstGeom>
        </p:spPr>
        <p:txBody>
          <a:bodyPr anchorCtr="0" anchor="t" bIns="144475" lIns="144475" spcFirstLastPara="1" rIns="144475" wrap="square" tIns="144475">
            <a:normAutofit/>
          </a:bodyPr>
          <a:lstStyle>
            <a:lvl1pPr indent="-368300" lvl="0" marL="4572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9pPr>
          </a:lstStyle>
          <a:p/>
        </p:txBody>
      </p:sp>
      <p:sp>
        <p:nvSpPr>
          <p:cNvPr id="59" name="Google Shape;59;g3bd7bab4b7c_0_283"/>
          <p:cNvSpPr txBox="1"/>
          <p:nvPr>
            <p:ph idx="2" type="body"/>
          </p:nvPr>
        </p:nvSpPr>
        <p:spPr>
          <a:xfrm>
            <a:off x="6872747" y="2185434"/>
            <a:ext cx="5688600" cy="6478500"/>
          </a:xfrm>
          <a:prstGeom prst="rect">
            <a:avLst/>
          </a:prstGeom>
        </p:spPr>
        <p:txBody>
          <a:bodyPr anchorCtr="0" anchor="t" bIns="144475" lIns="144475" spcFirstLastPara="1" rIns="144475" wrap="square" tIns="144475">
            <a:normAutofit/>
          </a:bodyPr>
          <a:lstStyle>
            <a:lvl1pPr indent="-368300" lvl="0" marL="4572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9pPr>
          </a:lstStyle>
          <a:p/>
        </p:txBody>
      </p:sp>
      <p:sp>
        <p:nvSpPr>
          <p:cNvPr id="60" name="Google Shape;60;g3bd7bab4b7c_0_283"/>
          <p:cNvSpPr txBox="1"/>
          <p:nvPr>
            <p:ph idx="12" type="sldNum"/>
          </p:nvPr>
        </p:nvSpPr>
        <p:spPr>
          <a:xfrm>
            <a:off x="12049718" y="8842841"/>
            <a:ext cx="780300" cy="746400"/>
          </a:xfrm>
          <a:prstGeom prst="rect">
            <a:avLst/>
          </a:prstGeom>
        </p:spPr>
        <p:txBody>
          <a:bodyPr anchorCtr="0" anchor="ctr" bIns="144475" lIns="144475" spcFirstLastPara="1" rIns="144475" wrap="square" tIns="1444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bd7bab4b7c_0_288"/>
          <p:cNvSpPr txBox="1"/>
          <p:nvPr>
            <p:ph type="title"/>
          </p:nvPr>
        </p:nvSpPr>
        <p:spPr>
          <a:xfrm>
            <a:off x="443307" y="843899"/>
            <a:ext cx="12118200" cy="1086000"/>
          </a:xfrm>
          <a:prstGeom prst="rect">
            <a:avLst/>
          </a:prstGeom>
        </p:spPr>
        <p:txBody>
          <a:bodyPr anchorCtr="0" anchor="t" bIns="144475" lIns="144475" spcFirstLastPara="1" rIns="144475" wrap="square" tIns="1444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63" name="Google Shape;63;g3bd7bab4b7c_0_288"/>
          <p:cNvSpPr txBox="1"/>
          <p:nvPr>
            <p:ph idx="12" type="sldNum"/>
          </p:nvPr>
        </p:nvSpPr>
        <p:spPr>
          <a:xfrm>
            <a:off x="12049718" y="8842841"/>
            <a:ext cx="780300" cy="746400"/>
          </a:xfrm>
          <a:prstGeom prst="rect">
            <a:avLst/>
          </a:prstGeom>
        </p:spPr>
        <p:txBody>
          <a:bodyPr anchorCtr="0" anchor="ctr" bIns="144475" lIns="144475" spcFirstLastPara="1" rIns="144475" wrap="square" tIns="1444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bd7bab4b7c_0_291"/>
          <p:cNvSpPr txBox="1"/>
          <p:nvPr>
            <p:ph type="title"/>
          </p:nvPr>
        </p:nvSpPr>
        <p:spPr>
          <a:xfrm>
            <a:off x="443307" y="1053582"/>
            <a:ext cx="3993600" cy="1433100"/>
          </a:xfrm>
          <a:prstGeom prst="rect">
            <a:avLst/>
          </a:prstGeom>
        </p:spPr>
        <p:txBody>
          <a:bodyPr anchorCtr="0" anchor="b" bIns="144475" lIns="144475" spcFirstLastPara="1" rIns="144475" wrap="square" tIns="1444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66" name="Google Shape;66;g3bd7bab4b7c_0_291"/>
          <p:cNvSpPr txBox="1"/>
          <p:nvPr>
            <p:ph idx="1" type="body"/>
          </p:nvPr>
        </p:nvSpPr>
        <p:spPr>
          <a:xfrm>
            <a:off x="443307" y="2635093"/>
            <a:ext cx="3993600" cy="6029100"/>
          </a:xfrm>
          <a:prstGeom prst="rect">
            <a:avLst/>
          </a:prstGeom>
        </p:spPr>
        <p:txBody>
          <a:bodyPr anchorCtr="0" anchor="t" bIns="144475" lIns="144475" spcFirstLastPara="1" rIns="144475" wrap="square" tIns="144475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9pPr>
          </a:lstStyle>
          <a:p/>
        </p:txBody>
      </p:sp>
      <p:sp>
        <p:nvSpPr>
          <p:cNvPr id="67" name="Google Shape;67;g3bd7bab4b7c_0_291"/>
          <p:cNvSpPr txBox="1"/>
          <p:nvPr>
            <p:ph idx="12" type="sldNum"/>
          </p:nvPr>
        </p:nvSpPr>
        <p:spPr>
          <a:xfrm>
            <a:off x="12049718" y="8842841"/>
            <a:ext cx="780300" cy="746400"/>
          </a:xfrm>
          <a:prstGeom prst="rect">
            <a:avLst/>
          </a:prstGeom>
        </p:spPr>
        <p:txBody>
          <a:bodyPr anchorCtr="0" anchor="ctr" bIns="144475" lIns="144475" spcFirstLastPara="1" rIns="144475" wrap="square" tIns="1444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bd7bab4b7c_0_295"/>
          <p:cNvSpPr txBox="1"/>
          <p:nvPr>
            <p:ph type="title"/>
          </p:nvPr>
        </p:nvSpPr>
        <p:spPr>
          <a:xfrm>
            <a:off x="697244" y="853618"/>
            <a:ext cx="9056400" cy="7757400"/>
          </a:xfrm>
          <a:prstGeom prst="rect">
            <a:avLst/>
          </a:prstGeom>
        </p:spPr>
        <p:txBody>
          <a:bodyPr anchorCtr="0" anchor="ctr" bIns="144475" lIns="144475" spcFirstLastPara="1" rIns="144475" wrap="square" tIns="1444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1pPr>
            <a:lvl2pPr lvl="1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2pPr>
            <a:lvl3pPr lvl="2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3pPr>
            <a:lvl4pPr lvl="3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4pPr>
            <a:lvl5pPr lvl="4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5pPr>
            <a:lvl6pPr lvl="5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6pPr>
            <a:lvl7pPr lvl="6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7pPr>
            <a:lvl8pPr lvl="7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8pPr>
            <a:lvl9pPr lvl="8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9pPr>
          </a:lstStyle>
          <a:p/>
        </p:txBody>
      </p:sp>
      <p:sp>
        <p:nvSpPr>
          <p:cNvPr id="70" name="Google Shape;70;g3bd7bab4b7c_0_295"/>
          <p:cNvSpPr txBox="1"/>
          <p:nvPr>
            <p:ph idx="12" type="sldNum"/>
          </p:nvPr>
        </p:nvSpPr>
        <p:spPr>
          <a:xfrm>
            <a:off x="12049718" y="8842841"/>
            <a:ext cx="780300" cy="746400"/>
          </a:xfrm>
          <a:prstGeom prst="rect">
            <a:avLst/>
          </a:prstGeom>
        </p:spPr>
        <p:txBody>
          <a:bodyPr anchorCtr="0" anchor="ctr" bIns="144475" lIns="144475" spcFirstLastPara="1" rIns="144475" wrap="square" tIns="1444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bd7bab4b7c_0_298"/>
          <p:cNvSpPr/>
          <p:nvPr/>
        </p:nvSpPr>
        <p:spPr>
          <a:xfrm>
            <a:off x="6502400" y="-237"/>
            <a:ext cx="6502500" cy="975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44475" lIns="144475" spcFirstLastPara="1" rIns="144475" wrap="square" tIns="144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g3bd7bab4b7c_0_298"/>
          <p:cNvSpPr txBox="1"/>
          <p:nvPr>
            <p:ph type="title"/>
          </p:nvPr>
        </p:nvSpPr>
        <p:spPr>
          <a:xfrm>
            <a:off x="377600" y="2338465"/>
            <a:ext cx="5753100" cy="2811000"/>
          </a:xfrm>
          <a:prstGeom prst="rect">
            <a:avLst/>
          </a:prstGeom>
        </p:spPr>
        <p:txBody>
          <a:bodyPr anchorCtr="0" anchor="b" bIns="144475" lIns="144475" spcFirstLastPara="1" rIns="144475" wrap="square" tIns="1444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2pPr>
            <a:lvl3pPr lvl="2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3pPr>
            <a:lvl4pPr lvl="3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4pPr>
            <a:lvl5pPr lvl="4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5pPr>
            <a:lvl6pPr lvl="5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6pPr>
            <a:lvl7pPr lvl="6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7pPr>
            <a:lvl8pPr lvl="7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8pPr>
            <a:lvl9pPr lvl="8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9pPr>
          </a:lstStyle>
          <a:p/>
        </p:txBody>
      </p:sp>
      <p:sp>
        <p:nvSpPr>
          <p:cNvPr id="74" name="Google Shape;74;g3bd7bab4b7c_0_298"/>
          <p:cNvSpPr txBox="1"/>
          <p:nvPr>
            <p:ph idx="1" type="subTitle"/>
          </p:nvPr>
        </p:nvSpPr>
        <p:spPr>
          <a:xfrm>
            <a:off x="377600" y="5315461"/>
            <a:ext cx="5753100" cy="2342100"/>
          </a:xfrm>
          <a:prstGeom prst="rect">
            <a:avLst/>
          </a:prstGeom>
        </p:spPr>
        <p:txBody>
          <a:bodyPr anchorCtr="0" anchor="t" bIns="144475" lIns="144475" spcFirstLastPara="1" rIns="144475" wrap="square" tIns="1444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  <p:sp>
        <p:nvSpPr>
          <p:cNvPr id="75" name="Google Shape;75;g3bd7bab4b7c_0_298"/>
          <p:cNvSpPr txBox="1"/>
          <p:nvPr>
            <p:ph idx="2" type="body"/>
          </p:nvPr>
        </p:nvSpPr>
        <p:spPr>
          <a:xfrm>
            <a:off x="7025067" y="1373061"/>
            <a:ext cx="5457000" cy="7007100"/>
          </a:xfrm>
          <a:prstGeom prst="rect">
            <a:avLst/>
          </a:prstGeom>
        </p:spPr>
        <p:txBody>
          <a:bodyPr anchorCtr="0" anchor="ctr" bIns="144475" lIns="144475" spcFirstLastPara="1" rIns="144475" wrap="square" tIns="144475">
            <a:normAutofit/>
          </a:bodyPr>
          <a:lstStyle>
            <a:lvl1pPr indent="-406400" lvl="0" marL="4572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1pPr>
            <a:lvl2pPr indent="-368300" lvl="1" marL="9144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indent="-368300" lvl="2" marL="137160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3pPr>
            <a:lvl4pPr indent="-368300" lvl="3" marL="18288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4pPr>
            <a:lvl5pPr indent="-368300" lvl="4" marL="22860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indent="-368300" lvl="5" marL="274320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indent="-368300" lvl="6" marL="32004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indent="-368300" lvl="7" marL="36576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indent="-368300" lvl="8" marL="411480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/>
        </p:txBody>
      </p:sp>
      <p:sp>
        <p:nvSpPr>
          <p:cNvPr id="76" name="Google Shape;76;g3bd7bab4b7c_0_298"/>
          <p:cNvSpPr txBox="1"/>
          <p:nvPr>
            <p:ph idx="12" type="sldNum"/>
          </p:nvPr>
        </p:nvSpPr>
        <p:spPr>
          <a:xfrm>
            <a:off x="12049718" y="8842841"/>
            <a:ext cx="780300" cy="746400"/>
          </a:xfrm>
          <a:prstGeom prst="rect">
            <a:avLst/>
          </a:prstGeom>
        </p:spPr>
        <p:txBody>
          <a:bodyPr anchorCtr="0" anchor="ctr" bIns="144475" lIns="144475" spcFirstLastPara="1" rIns="144475" wrap="square" tIns="1444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bd7bab4b7c_0_304"/>
          <p:cNvSpPr txBox="1"/>
          <p:nvPr>
            <p:ph idx="1" type="body"/>
          </p:nvPr>
        </p:nvSpPr>
        <p:spPr>
          <a:xfrm>
            <a:off x="443307" y="8022424"/>
            <a:ext cx="8531700" cy="1147500"/>
          </a:xfrm>
          <a:prstGeom prst="rect">
            <a:avLst/>
          </a:prstGeom>
        </p:spPr>
        <p:txBody>
          <a:bodyPr anchorCtr="0" anchor="ctr" bIns="144475" lIns="144475" spcFirstLastPara="1" rIns="144475" wrap="square" tIns="14447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</a:lstStyle>
          <a:p/>
        </p:txBody>
      </p:sp>
      <p:sp>
        <p:nvSpPr>
          <p:cNvPr id="79" name="Google Shape;79;g3bd7bab4b7c_0_304"/>
          <p:cNvSpPr txBox="1"/>
          <p:nvPr>
            <p:ph idx="12" type="sldNum"/>
          </p:nvPr>
        </p:nvSpPr>
        <p:spPr>
          <a:xfrm>
            <a:off x="12049718" y="8842841"/>
            <a:ext cx="780300" cy="746400"/>
          </a:xfrm>
          <a:prstGeom prst="rect">
            <a:avLst/>
          </a:prstGeom>
        </p:spPr>
        <p:txBody>
          <a:bodyPr anchorCtr="0" anchor="ctr" bIns="144475" lIns="144475" spcFirstLastPara="1" rIns="144475" wrap="square" tIns="1444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bd7bab4b7c_0_307"/>
          <p:cNvSpPr txBox="1"/>
          <p:nvPr>
            <p:ph hasCustomPrompt="1" type="title"/>
          </p:nvPr>
        </p:nvSpPr>
        <p:spPr>
          <a:xfrm>
            <a:off x="443307" y="2097541"/>
            <a:ext cx="12118200" cy="3723300"/>
          </a:xfrm>
          <a:prstGeom prst="rect">
            <a:avLst/>
          </a:prstGeom>
        </p:spPr>
        <p:txBody>
          <a:bodyPr anchorCtr="0" anchor="b" bIns="144475" lIns="144475" spcFirstLastPara="1" rIns="144475" wrap="square" tIns="1444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9pPr>
          </a:lstStyle>
          <a:p>
            <a:r>
              <a:t>xx%</a:t>
            </a:r>
          </a:p>
        </p:txBody>
      </p:sp>
      <p:sp>
        <p:nvSpPr>
          <p:cNvPr id="82" name="Google Shape;82;g3bd7bab4b7c_0_307"/>
          <p:cNvSpPr txBox="1"/>
          <p:nvPr>
            <p:ph idx="1" type="body"/>
          </p:nvPr>
        </p:nvSpPr>
        <p:spPr>
          <a:xfrm>
            <a:off x="443307" y="5977553"/>
            <a:ext cx="12118200" cy="2466600"/>
          </a:xfrm>
          <a:prstGeom prst="rect">
            <a:avLst/>
          </a:prstGeom>
        </p:spPr>
        <p:txBody>
          <a:bodyPr anchorCtr="0" anchor="t" bIns="144475" lIns="144475" spcFirstLastPara="1" rIns="144475" wrap="square" tIns="144475">
            <a:normAutofit/>
          </a:bodyPr>
          <a:lstStyle>
            <a:lvl1pPr indent="-406400" lvl="0" marL="457200" algn="ctr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1pPr>
            <a:lvl2pPr indent="-368300" lvl="1" marL="914400" algn="ctr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indent="-368300" lvl="2" marL="1371600" algn="ctr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3pPr>
            <a:lvl4pPr indent="-368300" lvl="3" marL="1828800" algn="ctr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4pPr>
            <a:lvl5pPr indent="-368300" lvl="4" marL="2286000" algn="ctr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indent="-368300" lvl="5" marL="2743200" algn="ctr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indent="-368300" lvl="6" marL="3200400" algn="ctr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indent="-368300" lvl="7" marL="3657600" algn="ctr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indent="-368300" lvl="8" marL="4114800" algn="ctr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/>
        </p:txBody>
      </p:sp>
      <p:sp>
        <p:nvSpPr>
          <p:cNvPr id="83" name="Google Shape;83;g3bd7bab4b7c_0_307"/>
          <p:cNvSpPr txBox="1"/>
          <p:nvPr>
            <p:ph idx="12" type="sldNum"/>
          </p:nvPr>
        </p:nvSpPr>
        <p:spPr>
          <a:xfrm>
            <a:off x="12049718" y="8842841"/>
            <a:ext cx="780300" cy="746400"/>
          </a:xfrm>
          <a:prstGeom prst="rect">
            <a:avLst/>
          </a:prstGeom>
        </p:spPr>
        <p:txBody>
          <a:bodyPr anchorCtr="0" anchor="ctr" bIns="144475" lIns="144475" spcFirstLastPara="1" rIns="144475" wrap="square" tIns="1444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>
  <p:cSld name="Title &amp; Bullets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7"/>
          <p:cNvSpPr txBox="1"/>
          <p:nvPr>
            <p:ph type="title"/>
          </p:nvPr>
        </p:nvSpPr>
        <p:spPr>
          <a:xfrm>
            <a:off x="1104900" y="571500"/>
            <a:ext cx="10795000" cy="23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3" name="Google Shape;13;p47"/>
          <p:cNvSpPr txBox="1"/>
          <p:nvPr>
            <p:ph idx="1" type="body"/>
          </p:nvPr>
        </p:nvSpPr>
        <p:spPr>
          <a:xfrm>
            <a:off x="1104900" y="3022600"/>
            <a:ext cx="107950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74320" lvl="0" marL="457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1pPr>
            <a:lvl2pPr indent="-274319" lvl="1" marL="914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2pPr>
            <a:lvl3pPr indent="-274319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3pPr>
            <a:lvl4pPr indent="-274319" lvl="3" marL="182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4pPr>
            <a:lvl5pPr indent="-274320" lvl="4" marL="22860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5pPr>
            <a:lvl6pPr indent="-27432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9pPr>
          </a:lstStyle>
          <a:p/>
        </p:txBody>
      </p:sp>
      <p:sp>
        <p:nvSpPr>
          <p:cNvPr id="14" name="Google Shape;14;p47"/>
          <p:cNvSpPr txBox="1"/>
          <p:nvPr>
            <p:ph idx="12" type="sldNum"/>
          </p:nvPr>
        </p:nvSpPr>
        <p:spPr>
          <a:xfrm>
            <a:off x="6311798" y="9327743"/>
            <a:ext cx="368504" cy="425858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bd7bab4b7c_0_311"/>
          <p:cNvSpPr txBox="1"/>
          <p:nvPr>
            <p:ph idx="12" type="sldNum"/>
          </p:nvPr>
        </p:nvSpPr>
        <p:spPr>
          <a:xfrm>
            <a:off x="12049718" y="8842841"/>
            <a:ext cx="780300" cy="746400"/>
          </a:xfrm>
          <a:prstGeom prst="rect">
            <a:avLst/>
          </a:prstGeom>
        </p:spPr>
        <p:txBody>
          <a:bodyPr anchorCtr="0" anchor="ctr" bIns="144475" lIns="144475" spcFirstLastPara="1" rIns="144475" wrap="square" tIns="1444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>
  <p:cSld name="Title, Bullets &amp; Photo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8"/>
          <p:cNvSpPr/>
          <p:nvPr>
            <p:ph idx="2" type="pic"/>
          </p:nvPr>
        </p:nvSpPr>
        <p:spPr>
          <a:xfrm>
            <a:off x="7581900" y="2628900"/>
            <a:ext cx="4317378" cy="6489700"/>
          </a:xfrm>
          <a:prstGeom prst="rect">
            <a:avLst/>
          </a:prstGeom>
          <a:noFill/>
          <a:ln>
            <a:noFill/>
          </a:ln>
        </p:spPr>
      </p:sp>
      <p:sp>
        <p:nvSpPr>
          <p:cNvPr id="17" name="Google Shape;17;p48"/>
          <p:cNvSpPr txBox="1"/>
          <p:nvPr>
            <p:ph type="title"/>
          </p:nvPr>
        </p:nvSpPr>
        <p:spPr>
          <a:xfrm>
            <a:off x="1104900" y="571500"/>
            <a:ext cx="10795000" cy="23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8" name="Google Shape;18;p48"/>
          <p:cNvSpPr txBox="1"/>
          <p:nvPr>
            <p:ph idx="1" type="body"/>
          </p:nvPr>
        </p:nvSpPr>
        <p:spPr>
          <a:xfrm>
            <a:off x="1104900" y="3022600"/>
            <a:ext cx="53975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74320" lvl="0" marL="4572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720"/>
              <a:buChar char="•"/>
              <a:defRPr/>
            </a:lvl1pPr>
            <a:lvl2pPr indent="-274319" lvl="1" marL="9144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720"/>
              <a:buChar char="•"/>
              <a:defRPr/>
            </a:lvl2pPr>
            <a:lvl3pPr indent="-274319" lvl="2" marL="13716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720"/>
              <a:buChar char="•"/>
              <a:defRPr/>
            </a:lvl3pPr>
            <a:lvl4pPr indent="-274319" lvl="3" marL="18288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720"/>
              <a:buChar char="•"/>
              <a:defRPr/>
            </a:lvl4pPr>
            <a:lvl5pPr indent="-274320" lvl="4" marL="22860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720"/>
              <a:buChar char="•"/>
              <a:defRPr/>
            </a:lvl5pPr>
            <a:lvl6pPr indent="-27432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9pPr>
          </a:lstStyle>
          <a:p/>
        </p:txBody>
      </p:sp>
      <p:sp>
        <p:nvSpPr>
          <p:cNvPr id="19" name="Google Shape;19;p48"/>
          <p:cNvSpPr txBox="1"/>
          <p:nvPr>
            <p:ph idx="12" type="sldNum"/>
          </p:nvPr>
        </p:nvSpPr>
        <p:spPr>
          <a:xfrm>
            <a:off x="6311798" y="9327743"/>
            <a:ext cx="368504" cy="425858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>
  <p:cSld name="Bullet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3"/>
          <p:cNvSpPr txBox="1"/>
          <p:nvPr>
            <p:ph idx="1" type="body"/>
          </p:nvPr>
        </p:nvSpPr>
        <p:spPr>
          <a:xfrm>
            <a:off x="1104900" y="939800"/>
            <a:ext cx="10795000" cy="787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74320" lvl="0" marL="457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1pPr>
            <a:lvl2pPr indent="-274319" lvl="1" marL="914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2pPr>
            <a:lvl3pPr indent="-274319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3pPr>
            <a:lvl4pPr indent="-274319" lvl="3" marL="182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4pPr>
            <a:lvl5pPr indent="-274320" lvl="4" marL="22860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5pPr>
            <a:lvl6pPr indent="-27432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9pPr>
          </a:lstStyle>
          <a:p/>
        </p:txBody>
      </p:sp>
      <p:sp>
        <p:nvSpPr>
          <p:cNvPr id="22" name="Google Shape;22;p53"/>
          <p:cNvSpPr txBox="1"/>
          <p:nvPr>
            <p:ph idx="12" type="sldNum"/>
          </p:nvPr>
        </p:nvSpPr>
        <p:spPr>
          <a:xfrm>
            <a:off x="6311798" y="9327743"/>
            <a:ext cx="368504" cy="425858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Center">
  <p:cSld name="Title - Cent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1"/>
          <p:cNvSpPr txBox="1"/>
          <p:nvPr>
            <p:ph type="title"/>
          </p:nvPr>
        </p:nvSpPr>
        <p:spPr>
          <a:xfrm>
            <a:off x="1104900" y="3098800"/>
            <a:ext cx="10795000" cy="35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5" name="Google Shape;25;p51"/>
          <p:cNvSpPr txBox="1"/>
          <p:nvPr>
            <p:ph idx="12" type="sldNum"/>
          </p:nvPr>
        </p:nvSpPr>
        <p:spPr>
          <a:xfrm>
            <a:off x="6311798" y="9327743"/>
            <a:ext cx="368504" cy="425858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Top">
  <p:cSld name="Title - Top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5"/>
          <p:cNvSpPr txBox="1"/>
          <p:nvPr>
            <p:ph type="title"/>
          </p:nvPr>
        </p:nvSpPr>
        <p:spPr>
          <a:xfrm>
            <a:off x="1104900" y="571500"/>
            <a:ext cx="10794900" cy="23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8" name="Google Shape;28;p55"/>
          <p:cNvSpPr txBox="1"/>
          <p:nvPr>
            <p:ph idx="12" type="sldNum"/>
          </p:nvPr>
        </p:nvSpPr>
        <p:spPr>
          <a:xfrm>
            <a:off x="6311798" y="9327743"/>
            <a:ext cx="368400" cy="3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9"/>
          <p:cNvSpPr txBox="1"/>
          <p:nvPr>
            <p:ph idx="1" type="body"/>
          </p:nvPr>
        </p:nvSpPr>
        <p:spPr>
          <a:xfrm>
            <a:off x="1270000" y="6362700"/>
            <a:ext cx="10464800" cy="57505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5B48"/>
              </a:buClr>
              <a:buSzPts val="3000"/>
              <a:buFont typeface="Arial"/>
              <a:buNone/>
              <a:defRPr sz="3000"/>
            </a:lvl1pPr>
            <a:lvl2pPr indent="-274319" lvl="1" marL="914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2pPr>
            <a:lvl3pPr indent="-274319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3pPr>
            <a:lvl4pPr indent="-274319" lvl="3" marL="182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4pPr>
            <a:lvl5pPr indent="-274320" lvl="4" marL="22860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5pPr>
            <a:lvl6pPr indent="-27432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9pPr>
          </a:lstStyle>
          <a:p/>
        </p:txBody>
      </p:sp>
      <p:sp>
        <p:nvSpPr>
          <p:cNvPr id="31" name="Google Shape;31;p49"/>
          <p:cNvSpPr txBox="1"/>
          <p:nvPr>
            <p:ph idx="2" type="body"/>
          </p:nvPr>
        </p:nvSpPr>
        <p:spPr>
          <a:xfrm>
            <a:off x="1270000" y="4222750"/>
            <a:ext cx="10464800" cy="77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625B48"/>
              </a:buClr>
              <a:buSzPts val="4200"/>
              <a:buFont typeface="Arial"/>
              <a:buNone/>
              <a:defRPr sz="4200"/>
            </a:lvl1pPr>
            <a:lvl2pPr indent="-274319" lvl="1" marL="914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2pPr>
            <a:lvl3pPr indent="-274319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3pPr>
            <a:lvl4pPr indent="-274319" lvl="3" marL="182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4pPr>
            <a:lvl5pPr indent="-274320" lvl="4" marL="22860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5pPr>
            <a:lvl6pPr indent="-27432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9pPr>
          </a:lstStyle>
          <a:p/>
        </p:txBody>
      </p:sp>
      <p:sp>
        <p:nvSpPr>
          <p:cNvPr id="32" name="Google Shape;32;p49"/>
          <p:cNvSpPr txBox="1"/>
          <p:nvPr>
            <p:ph idx="12" type="sldNum"/>
          </p:nvPr>
        </p:nvSpPr>
        <p:spPr>
          <a:xfrm>
            <a:off x="6311798" y="9327743"/>
            <a:ext cx="368504" cy="425858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Vertical">
  <p:cSld name="Photo - Vertical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2"/>
          <p:cNvSpPr/>
          <p:nvPr>
            <p:ph idx="2" type="pic"/>
          </p:nvPr>
        </p:nvSpPr>
        <p:spPr>
          <a:xfrm>
            <a:off x="4088740" y="1357394"/>
            <a:ext cx="10701971" cy="7134642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52"/>
          <p:cNvSpPr txBox="1"/>
          <p:nvPr>
            <p:ph type="title"/>
          </p:nvPr>
        </p:nvSpPr>
        <p:spPr>
          <a:xfrm>
            <a:off x="635000" y="1473200"/>
            <a:ext cx="5715000" cy="33147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6" name="Google Shape;36;p52"/>
          <p:cNvSpPr txBox="1"/>
          <p:nvPr>
            <p:ph idx="1" type="body"/>
          </p:nvPr>
        </p:nvSpPr>
        <p:spPr>
          <a:xfrm>
            <a:off x="635000" y="4940300"/>
            <a:ext cx="5715000" cy="36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5B48"/>
              </a:buClr>
              <a:buSzPts val="2600"/>
              <a:buFont typeface="Arial"/>
              <a:buNone/>
              <a:defRPr sz="26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5B48"/>
              </a:buClr>
              <a:buSzPts val="2600"/>
              <a:buFont typeface="Arial"/>
              <a:buNone/>
              <a:defRPr sz="26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5B48"/>
              </a:buClr>
              <a:buSzPts val="2600"/>
              <a:buFont typeface="Arial"/>
              <a:buNone/>
              <a:defRPr sz="26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5B48"/>
              </a:buClr>
              <a:buSzPts val="2600"/>
              <a:buFont typeface="Arial"/>
              <a:buNone/>
              <a:defRPr sz="26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5B48"/>
              </a:buClr>
              <a:buSzPts val="2600"/>
              <a:buFont typeface="Arial"/>
              <a:buNone/>
              <a:defRPr sz="2600">
                <a:latin typeface="Arial"/>
                <a:ea typeface="Arial"/>
                <a:cs typeface="Arial"/>
                <a:sym typeface="Arial"/>
              </a:defRPr>
            </a:lvl5pPr>
            <a:lvl6pPr indent="-274320" lvl="5" marL="2743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Char char="•"/>
              <a:defRPr/>
            </a:lvl9pPr>
          </a:lstStyle>
          <a:p/>
        </p:txBody>
      </p:sp>
      <p:sp>
        <p:nvSpPr>
          <p:cNvPr id="37" name="Google Shape;37;p52"/>
          <p:cNvSpPr txBox="1"/>
          <p:nvPr>
            <p:ph idx="12" type="sldNum"/>
          </p:nvPr>
        </p:nvSpPr>
        <p:spPr>
          <a:xfrm>
            <a:off x="6311798" y="9327743"/>
            <a:ext cx="368504" cy="425858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">
  <p:cSld name="Photo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4"/>
          <p:cNvSpPr/>
          <p:nvPr>
            <p:ph idx="2" type="pic"/>
          </p:nvPr>
        </p:nvSpPr>
        <p:spPr>
          <a:xfrm>
            <a:off x="-79023" y="-126408"/>
            <a:ext cx="15544802" cy="10363201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54"/>
          <p:cNvSpPr txBox="1"/>
          <p:nvPr>
            <p:ph idx="12" type="sldNum"/>
          </p:nvPr>
        </p:nvSpPr>
        <p:spPr>
          <a:xfrm>
            <a:off x="6311798" y="9327743"/>
            <a:ext cx="368504" cy="425858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9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5"/>
          <p:cNvSpPr txBox="1"/>
          <p:nvPr>
            <p:ph idx="1" type="body"/>
          </p:nvPr>
        </p:nvSpPr>
        <p:spPr>
          <a:xfrm>
            <a:off x="1104900" y="939800"/>
            <a:ext cx="10795000" cy="787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20040" lvl="0" marL="4572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A7865"/>
              </a:buClr>
              <a:buSzPts val="1440"/>
              <a:buFont typeface="Arial"/>
              <a:buChar char="•"/>
              <a:defRPr b="0" i="0" sz="36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0040" lvl="1" marL="9144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A7865"/>
              </a:buClr>
              <a:buSzPts val="1440"/>
              <a:buFont typeface="Arial"/>
              <a:buChar char="•"/>
              <a:defRPr b="0" i="0" sz="36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0039" lvl="2" marL="13716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A7865"/>
              </a:buClr>
              <a:buSzPts val="1440"/>
              <a:buFont typeface="Arial"/>
              <a:buChar char="•"/>
              <a:defRPr b="0" i="0" sz="36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0039" lvl="3" marL="18288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A7865"/>
              </a:buClr>
              <a:buSzPts val="1440"/>
              <a:buFont typeface="Arial"/>
              <a:buChar char="•"/>
              <a:defRPr b="0" i="0" sz="36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0039" lvl="4" marL="22860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A7865"/>
              </a:buClr>
              <a:buSzPts val="1440"/>
              <a:buFont typeface="Arial"/>
              <a:buChar char="•"/>
              <a:defRPr b="0" i="0" sz="36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0039" lvl="5" marL="27432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A7865"/>
              </a:buClr>
              <a:buSzPts val="1440"/>
              <a:buFont typeface="Arial"/>
              <a:buChar char="•"/>
              <a:defRPr b="0" i="0" sz="36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0039" lvl="6" marL="32004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A7865"/>
              </a:buClr>
              <a:buSzPts val="1440"/>
              <a:buFont typeface="Arial"/>
              <a:buChar char="•"/>
              <a:defRPr b="0" i="0" sz="36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0040" lvl="7" marL="36576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A7865"/>
              </a:buClr>
              <a:buSzPts val="1440"/>
              <a:buFont typeface="Arial"/>
              <a:buChar char="•"/>
              <a:defRPr b="0" i="0" sz="36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0040" lvl="8" marL="41148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A7865"/>
              </a:buClr>
              <a:buSzPts val="1440"/>
              <a:buFont typeface="Arial"/>
              <a:buChar char="•"/>
              <a:defRPr b="0" i="0" sz="36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45"/>
          <p:cNvSpPr txBox="1"/>
          <p:nvPr>
            <p:ph type="title"/>
          </p:nvPr>
        </p:nvSpPr>
        <p:spPr>
          <a:xfrm>
            <a:off x="1104900" y="571500"/>
            <a:ext cx="10795000" cy="23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7600"/>
              <a:buFont typeface="Arial"/>
              <a:buNone/>
              <a:defRPr b="0" i="0" sz="7600" u="none" cap="none" strike="noStrike">
                <a:solidFill>
                  <a:srgbClr val="85604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7600"/>
              <a:buFont typeface="Arial"/>
              <a:buNone/>
              <a:defRPr b="0" i="0" sz="7600" u="none" cap="none" strike="noStrike">
                <a:solidFill>
                  <a:srgbClr val="85604A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7600"/>
              <a:buFont typeface="Arial"/>
              <a:buNone/>
              <a:defRPr b="0" i="0" sz="7600" u="none" cap="none" strike="noStrike">
                <a:solidFill>
                  <a:srgbClr val="85604A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7600"/>
              <a:buFont typeface="Arial"/>
              <a:buNone/>
              <a:defRPr b="0" i="0" sz="7600" u="none" cap="none" strike="noStrike">
                <a:solidFill>
                  <a:srgbClr val="85604A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7600"/>
              <a:buFont typeface="Arial"/>
              <a:buNone/>
              <a:defRPr b="0" i="0" sz="7600" u="none" cap="none" strike="noStrike">
                <a:solidFill>
                  <a:srgbClr val="85604A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7600"/>
              <a:buFont typeface="Arial"/>
              <a:buNone/>
              <a:defRPr b="0" i="0" sz="7600" u="none" cap="none" strike="noStrike">
                <a:solidFill>
                  <a:srgbClr val="85604A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7600"/>
              <a:buFont typeface="Arial"/>
              <a:buNone/>
              <a:defRPr b="0" i="0" sz="7600" u="none" cap="none" strike="noStrike">
                <a:solidFill>
                  <a:srgbClr val="85604A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7600"/>
              <a:buFont typeface="Arial"/>
              <a:buNone/>
              <a:defRPr b="0" i="0" sz="7600" u="none" cap="none" strike="noStrike">
                <a:solidFill>
                  <a:srgbClr val="85604A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7600"/>
              <a:buFont typeface="Arial"/>
              <a:buNone/>
              <a:defRPr b="0" i="0" sz="7600" u="none" cap="none" strike="noStrike">
                <a:solidFill>
                  <a:srgbClr val="85604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45"/>
          <p:cNvSpPr txBox="1"/>
          <p:nvPr>
            <p:ph idx="12" type="sldNum"/>
          </p:nvPr>
        </p:nvSpPr>
        <p:spPr>
          <a:xfrm>
            <a:off x="6311798" y="9327743"/>
            <a:ext cx="368504" cy="425858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157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D9EAD3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3bd7bab4b7c_0_268"/>
          <p:cNvSpPr txBox="1"/>
          <p:nvPr>
            <p:ph type="title"/>
          </p:nvPr>
        </p:nvSpPr>
        <p:spPr>
          <a:xfrm>
            <a:off x="443307" y="843899"/>
            <a:ext cx="12118200" cy="10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475" lIns="144475" spcFirstLastPara="1" rIns="144475" wrap="square" tIns="1444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3" name="Google Shape;43;g3bd7bab4b7c_0_268"/>
          <p:cNvSpPr txBox="1"/>
          <p:nvPr>
            <p:ph idx="1" type="body"/>
          </p:nvPr>
        </p:nvSpPr>
        <p:spPr>
          <a:xfrm>
            <a:off x="443307" y="2185434"/>
            <a:ext cx="12118200" cy="64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475" lIns="144475" spcFirstLastPara="1" rIns="144475" wrap="square" tIns="144475">
            <a:normAutofit/>
          </a:bodyPr>
          <a:lstStyle>
            <a:lvl1pPr indent="-4064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●"/>
              <a:defRPr sz="2800">
                <a:solidFill>
                  <a:schemeClr val="dk2"/>
                </a:solidFill>
              </a:defRPr>
            </a:lvl1pPr>
            <a:lvl2pPr indent="-3683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○"/>
              <a:defRPr sz="2200">
                <a:solidFill>
                  <a:schemeClr val="dk2"/>
                </a:solidFill>
              </a:defRPr>
            </a:lvl2pPr>
            <a:lvl3pPr indent="-3683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■"/>
              <a:defRPr sz="2200">
                <a:solidFill>
                  <a:schemeClr val="dk2"/>
                </a:solidFill>
              </a:defRPr>
            </a:lvl3pPr>
            <a:lvl4pPr indent="-3683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  <a:defRPr sz="2200">
                <a:solidFill>
                  <a:schemeClr val="dk2"/>
                </a:solidFill>
              </a:defRPr>
            </a:lvl4pPr>
            <a:lvl5pPr indent="-3683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○"/>
              <a:defRPr sz="2200">
                <a:solidFill>
                  <a:schemeClr val="dk2"/>
                </a:solidFill>
              </a:defRPr>
            </a:lvl5pPr>
            <a:lvl6pPr indent="-3683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■"/>
              <a:defRPr sz="2200">
                <a:solidFill>
                  <a:schemeClr val="dk2"/>
                </a:solidFill>
              </a:defRPr>
            </a:lvl6pPr>
            <a:lvl7pPr indent="-3683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  <a:defRPr sz="2200">
                <a:solidFill>
                  <a:schemeClr val="dk2"/>
                </a:solidFill>
              </a:defRPr>
            </a:lvl7pPr>
            <a:lvl8pPr indent="-3683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○"/>
              <a:defRPr sz="2200">
                <a:solidFill>
                  <a:schemeClr val="dk2"/>
                </a:solidFill>
              </a:defRPr>
            </a:lvl8pPr>
            <a:lvl9pPr indent="-3683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■"/>
              <a:defRPr sz="2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g3bd7bab4b7c_0_268"/>
          <p:cNvSpPr txBox="1"/>
          <p:nvPr>
            <p:ph idx="12" type="sldNum"/>
          </p:nvPr>
        </p:nvSpPr>
        <p:spPr>
          <a:xfrm>
            <a:off x="12049718" y="8842841"/>
            <a:ext cx="780300" cy="7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44475" lIns="144475" spcFirstLastPara="1" rIns="144475" wrap="square" tIns="144475">
            <a:normAutofit/>
          </a:bodyPr>
          <a:lstStyle>
            <a:lvl1pPr lvl="0" algn="r">
              <a:buNone/>
              <a:defRPr sz="1600">
                <a:solidFill>
                  <a:schemeClr val="dk2"/>
                </a:solidFill>
              </a:defRPr>
            </a:lvl1pPr>
            <a:lvl2pPr lvl="1" algn="r">
              <a:buNone/>
              <a:defRPr sz="1600">
                <a:solidFill>
                  <a:schemeClr val="dk2"/>
                </a:solidFill>
              </a:defRPr>
            </a:lvl2pPr>
            <a:lvl3pPr lvl="2" algn="r">
              <a:buNone/>
              <a:defRPr sz="1600">
                <a:solidFill>
                  <a:schemeClr val="dk2"/>
                </a:solidFill>
              </a:defRPr>
            </a:lvl3pPr>
            <a:lvl4pPr lvl="3" algn="r">
              <a:buNone/>
              <a:defRPr sz="1600">
                <a:solidFill>
                  <a:schemeClr val="dk2"/>
                </a:solidFill>
              </a:defRPr>
            </a:lvl4pPr>
            <a:lvl5pPr lvl="4" algn="r">
              <a:buNone/>
              <a:defRPr sz="1600">
                <a:solidFill>
                  <a:schemeClr val="dk2"/>
                </a:solidFill>
              </a:defRPr>
            </a:lvl5pPr>
            <a:lvl6pPr lvl="5" algn="r">
              <a:buNone/>
              <a:defRPr sz="1600">
                <a:solidFill>
                  <a:schemeClr val="dk2"/>
                </a:solidFill>
              </a:defRPr>
            </a:lvl6pPr>
            <a:lvl7pPr lvl="6" algn="r">
              <a:buNone/>
              <a:defRPr sz="1600">
                <a:solidFill>
                  <a:schemeClr val="dk2"/>
                </a:solidFill>
              </a:defRPr>
            </a:lvl7pPr>
            <a:lvl8pPr lvl="7" algn="r">
              <a:buNone/>
              <a:defRPr sz="1600">
                <a:solidFill>
                  <a:schemeClr val="dk2"/>
                </a:solidFill>
              </a:defRPr>
            </a:lvl8pPr>
            <a:lvl9pPr lvl="8" algn="r">
              <a:buNone/>
              <a:defRPr sz="16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Relationship Id="rId4" Type="http://schemas.openxmlformats.org/officeDocument/2006/relationships/image" Target="../media/image14.png"/><Relationship Id="rId5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idahoednews.org/news/top-10-lists-see-who-fared-best-on-the-new-reading-test/" TargetMode="External"/><Relationship Id="rId4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Relationship Id="rId4" Type="http://schemas.openxmlformats.org/officeDocument/2006/relationships/image" Target="../media/image3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Relationship Id="rId4" Type="http://schemas.openxmlformats.org/officeDocument/2006/relationships/image" Target="../media/image4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Relationship Id="rId4" Type="http://schemas.openxmlformats.org/officeDocument/2006/relationships/image" Target="../media/image4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Relationship Id="rId4" Type="http://schemas.openxmlformats.org/officeDocument/2006/relationships/image" Target="../media/image3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Relationship Id="rId4" Type="http://schemas.openxmlformats.org/officeDocument/2006/relationships/image" Target="../media/image4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Relationship Id="rId4" Type="http://schemas.openxmlformats.org/officeDocument/2006/relationships/image" Target="../media/image4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Relationship Id="rId4" Type="http://schemas.openxmlformats.org/officeDocument/2006/relationships/image" Target="../media/image3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20" Type="http://schemas.openxmlformats.org/officeDocument/2006/relationships/image" Target="../media/image70.png"/><Relationship Id="rId11" Type="http://schemas.openxmlformats.org/officeDocument/2006/relationships/image" Target="../media/image59.png"/><Relationship Id="rId22" Type="http://schemas.openxmlformats.org/officeDocument/2006/relationships/image" Target="../media/image69.png"/><Relationship Id="rId10" Type="http://schemas.openxmlformats.org/officeDocument/2006/relationships/image" Target="../media/image54.png"/><Relationship Id="rId21" Type="http://schemas.openxmlformats.org/officeDocument/2006/relationships/image" Target="../media/image75.png"/><Relationship Id="rId13" Type="http://schemas.openxmlformats.org/officeDocument/2006/relationships/image" Target="../media/image60.png"/><Relationship Id="rId12" Type="http://schemas.openxmlformats.org/officeDocument/2006/relationships/image" Target="../media/image58.png"/><Relationship Id="rId23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6.png"/><Relationship Id="rId4" Type="http://schemas.openxmlformats.org/officeDocument/2006/relationships/image" Target="../media/image51.png"/><Relationship Id="rId9" Type="http://schemas.openxmlformats.org/officeDocument/2006/relationships/image" Target="../media/image49.png"/><Relationship Id="rId15" Type="http://schemas.openxmlformats.org/officeDocument/2006/relationships/image" Target="../media/image57.png"/><Relationship Id="rId14" Type="http://schemas.openxmlformats.org/officeDocument/2006/relationships/image" Target="../media/image50.png"/><Relationship Id="rId17" Type="http://schemas.openxmlformats.org/officeDocument/2006/relationships/image" Target="../media/image77.png"/><Relationship Id="rId16" Type="http://schemas.openxmlformats.org/officeDocument/2006/relationships/image" Target="../media/image52.png"/><Relationship Id="rId5" Type="http://schemas.openxmlformats.org/officeDocument/2006/relationships/image" Target="../media/image37.png"/><Relationship Id="rId19" Type="http://schemas.openxmlformats.org/officeDocument/2006/relationships/image" Target="../media/image61.png"/><Relationship Id="rId6" Type="http://schemas.openxmlformats.org/officeDocument/2006/relationships/image" Target="../media/image55.png"/><Relationship Id="rId18" Type="http://schemas.openxmlformats.org/officeDocument/2006/relationships/image" Target="../media/image63.png"/><Relationship Id="rId7" Type="http://schemas.openxmlformats.org/officeDocument/2006/relationships/image" Target="../media/image48.png"/><Relationship Id="rId8" Type="http://schemas.openxmlformats.org/officeDocument/2006/relationships/image" Target="../media/image5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3.jpg"/><Relationship Id="rId4" Type="http://schemas.openxmlformats.org/officeDocument/2006/relationships/image" Target="../media/image85.jpg"/><Relationship Id="rId5" Type="http://schemas.openxmlformats.org/officeDocument/2006/relationships/image" Target="../media/image81.jpg"/><Relationship Id="rId6" Type="http://schemas.openxmlformats.org/officeDocument/2006/relationships/image" Target="../media/image86.jpg"/><Relationship Id="rId7" Type="http://schemas.openxmlformats.org/officeDocument/2006/relationships/image" Target="../media/image84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7.jpg"/><Relationship Id="rId4" Type="http://schemas.openxmlformats.org/officeDocument/2006/relationships/image" Target="../media/image64.jpg"/><Relationship Id="rId5" Type="http://schemas.openxmlformats.org/officeDocument/2006/relationships/image" Target="../media/image62.jpg"/><Relationship Id="rId6" Type="http://schemas.openxmlformats.org/officeDocument/2006/relationships/image" Target="../media/image71.jpg"/><Relationship Id="rId7" Type="http://schemas.openxmlformats.org/officeDocument/2006/relationships/image" Target="../media/image73.jpg"/><Relationship Id="rId8" Type="http://schemas.openxmlformats.org/officeDocument/2006/relationships/image" Target="../media/image76.png"/></Relationships>
</file>

<file path=ppt/slides/_rels/slide29.xml.rels><?xml version="1.0" encoding="UTF-8" standalone="yes"?><Relationships xmlns="http://schemas.openxmlformats.org/package/2006/relationships"><Relationship Id="rId11" Type="http://schemas.openxmlformats.org/officeDocument/2006/relationships/image" Target="../media/image93.jpg"/><Relationship Id="rId10" Type="http://schemas.openxmlformats.org/officeDocument/2006/relationships/image" Target="../media/image92.jpg"/><Relationship Id="rId1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9.png"/><Relationship Id="rId4" Type="http://schemas.openxmlformats.org/officeDocument/2006/relationships/image" Target="../media/image2.jpg"/><Relationship Id="rId9" Type="http://schemas.openxmlformats.org/officeDocument/2006/relationships/image" Target="../media/image88.jpg"/><Relationship Id="rId5" Type="http://schemas.openxmlformats.org/officeDocument/2006/relationships/image" Target="../media/image22.jpg"/><Relationship Id="rId6" Type="http://schemas.openxmlformats.org/officeDocument/2006/relationships/image" Target="../media/image90.jpg"/><Relationship Id="rId7" Type="http://schemas.openxmlformats.org/officeDocument/2006/relationships/image" Target="../media/image91.jpg"/><Relationship Id="rId8" Type="http://schemas.openxmlformats.org/officeDocument/2006/relationships/image" Target="../media/image8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Relationship Id="rId4" Type="http://schemas.openxmlformats.org/officeDocument/2006/relationships/image" Target="../media/image2.jpg"/><Relationship Id="rId5" Type="http://schemas.openxmlformats.org/officeDocument/2006/relationships/image" Target="../media/image22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.jpg"/><Relationship Id="rId4" Type="http://schemas.openxmlformats.org/officeDocument/2006/relationships/image" Target="../media/image2.jpg"/><Relationship Id="rId5" Type="http://schemas.openxmlformats.org/officeDocument/2006/relationships/image" Target="../media/image2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6.jp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8.png"/><Relationship Id="rId10" Type="http://schemas.openxmlformats.org/officeDocument/2006/relationships/image" Target="../media/image4.png"/><Relationship Id="rId13" Type="http://schemas.openxmlformats.org/officeDocument/2006/relationships/image" Target="../media/image3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18.png"/><Relationship Id="rId9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21.png"/><Relationship Id="rId5" Type="http://schemas.openxmlformats.org/officeDocument/2006/relationships/image" Target="../media/image80.png"/><Relationship Id="rId6" Type="http://schemas.openxmlformats.org/officeDocument/2006/relationships/image" Target="../media/image87.png"/><Relationship Id="rId7" Type="http://schemas.openxmlformats.org/officeDocument/2006/relationships/image" Target="../media/image10.png"/><Relationship Id="rId8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23.png"/><Relationship Id="rId10" Type="http://schemas.openxmlformats.org/officeDocument/2006/relationships/image" Target="../media/image40.png"/><Relationship Id="rId13" Type="http://schemas.openxmlformats.org/officeDocument/2006/relationships/image" Target="../media/image33.png"/><Relationship Id="rId1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44.png"/><Relationship Id="rId9" Type="http://schemas.openxmlformats.org/officeDocument/2006/relationships/image" Target="../media/image36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27.png"/><Relationship Id="rId8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2.jpg"/><Relationship Id="rId5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90" name="Google Shape;9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" y="0"/>
            <a:ext cx="13263113" cy="132631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91" name="Google Shape;91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04900" y="708676"/>
            <a:ext cx="10795000" cy="4787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5">
            <a:alphaModFix/>
          </a:blip>
          <a:srcRect b="3034" l="0" r="0" t="3034"/>
          <a:stretch/>
        </p:blipFill>
        <p:spPr>
          <a:xfrm>
            <a:off x="2090145" y="7162277"/>
            <a:ext cx="8824510" cy="3207942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 txBox="1"/>
          <p:nvPr/>
        </p:nvSpPr>
        <p:spPr>
          <a:xfrm>
            <a:off x="2786919" y="5582357"/>
            <a:ext cx="7689300" cy="11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4000"/>
              <a:buFont typeface="Arial"/>
              <a:buNone/>
            </a:pPr>
            <a:r>
              <a:rPr lang="en-US" sz="4000">
                <a:solidFill>
                  <a:schemeClr val="accent3"/>
                </a:solidFill>
              </a:rPr>
              <a:t>February</a:t>
            </a:r>
            <a:r>
              <a:rPr b="0" i="0" lang="en-US" sz="4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 1</a:t>
            </a:r>
            <a:r>
              <a:rPr lang="en-US" sz="4000">
                <a:solidFill>
                  <a:schemeClr val="accent3"/>
                </a:solidFill>
              </a:rPr>
              <a:t>0</a:t>
            </a:r>
            <a:r>
              <a:rPr b="0" i="0" lang="en-US" sz="4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, 2026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4000"/>
              <a:buFont typeface="Arial"/>
              <a:buNone/>
            </a:pPr>
            <a:r>
              <a:rPr lang="en-US" sz="2800">
                <a:solidFill>
                  <a:schemeClr val="accent3"/>
                </a:solidFill>
              </a:rPr>
              <a:t>1</a:t>
            </a:r>
            <a:r>
              <a:rPr b="0" i="0" lang="en-US" sz="28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:00 PM Rimrock Library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g3c6b64fcae0_0_0"/>
          <p:cNvPicPr preferRelativeResize="0"/>
          <p:nvPr/>
        </p:nvPicPr>
        <p:blipFill rotWithShape="1">
          <a:blip r:embed="rId3">
            <a:alphaModFix/>
          </a:blip>
          <a:srcRect b="33003" l="18647" r="15575" t="17306"/>
          <a:stretch/>
        </p:blipFill>
        <p:spPr>
          <a:xfrm>
            <a:off x="1700025" y="2944621"/>
            <a:ext cx="9604758" cy="5441522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g3c6b64fcae0_0_0"/>
          <p:cNvSpPr txBox="1"/>
          <p:nvPr/>
        </p:nvSpPr>
        <p:spPr>
          <a:xfrm>
            <a:off x="1124000" y="794650"/>
            <a:ext cx="10756800" cy="16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rgbClr val="625B48"/>
                </a:solidFill>
              </a:rPr>
              <a:t>Idaho Theater for Youth Performance</a:t>
            </a:r>
            <a:endParaRPr sz="6900">
              <a:solidFill>
                <a:srgbClr val="625B48"/>
              </a:solidFill>
            </a:endParaRPr>
          </a:p>
        </p:txBody>
      </p:sp>
      <p:sp>
        <p:nvSpPr>
          <p:cNvPr id="198" name="Google Shape;198;g3c6b64fcae0_0_0"/>
          <p:cNvSpPr txBox="1"/>
          <p:nvPr/>
        </p:nvSpPr>
        <p:spPr>
          <a:xfrm>
            <a:off x="3522500" y="8313986"/>
            <a:ext cx="5959800" cy="7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141414"/>
                </a:solidFill>
              </a:rPr>
              <a:t>The Keepers of the Wood</a:t>
            </a:r>
            <a:endParaRPr b="1" sz="3600">
              <a:solidFill>
                <a:srgbClr val="141414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b6d7bb23e2_0_8"/>
          <p:cNvSpPr txBox="1"/>
          <p:nvPr>
            <p:ph type="title"/>
          </p:nvPr>
        </p:nvSpPr>
        <p:spPr>
          <a:xfrm>
            <a:off x="1104900" y="571500"/>
            <a:ext cx="10794900" cy="23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Boise Philharmonic</a:t>
            </a:r>
            <a:endParaRPr/>
          </a:p>
        </p:txBody>
      </p:sp>
      <p:pic>
        <p:nvPicPr>
          <p:cNvPr id="204" name="Google Shape;204;g3b6d7bb23e2_0_8"/>
          <p:cNvPicPr preferRelativeResize="0"/>
          <p:nvPr/>
        </p:nvPicPr>
        <p:blipFill rotWithShape="1">
          <a:blip r:embed="rId3">
            <a:alphaModFix/>
          </a:blip>
          <a:srcRect b="10283" l="0" r="36932" t="13595"/>
          <a:stretch/>
        </p:blipFill>
        <p:spPr>
          <a:xfrm>
            <a:off x="8844804" y="2933698"/>
            <a:ext cx="3833426" cy="4705459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g3b6d7bb23e2_0_8"/>
          <p:cNvSpPr txBox="1"/>
          <p:nvPr/>
        </p:nvSpPr>
        <p:spPr>
          <a:xfrm>
            <a:off x="408204" y="2373100"/>
            <a:ext cx="8436600" cy="66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545454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*West Side Story, “America” - Leonard Bernstein, arr. Jack Mason</a:t>
            </a:r>
            <a:endParaRPr sz="2200">
              <a:solidFill>
                <a:srgbClr val="545454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545454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*Symphony No. 9 in E minor, “From the New World”, Op. 95, Mvt. I: Adagio – Allegro molto - Antonin Dvorak (Transatlantic journey themes)</a:t>
            </a:r>
            <a:endParaRPr sz="2200">
              <a:solidFill>
                <a:srgbClr val="545454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545454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*Battalia à 10, Mvt. 2: Die liederliche Gesellschaf von allerley Humor - Heinrich Biber (“Melting Pot” through layered melodies)</a:t>
            </a:r>
            <a:endParaRPr sz="2200">
              <a:solidFill>
                <a:srgbClr val="545454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545454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*Chokfi’ - Jerod Impichchaachaaha’ Tate (Native American storytelling)</a:t>
            </a:r>
            <a:endParaRPr sz="2200">
              <a:solidFill>
                <a:srgbClr val="545454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545454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*Supermaximum - Kenji Bunch (Call and response in American tradition)</a:t>
            </a:r>
            <a:endParaRPr sz="2200">
              <a:solidFill>
                <a:srgbClr val="545454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545454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*American Salute - Morton Gould (American folk song)</a:t>
            </a:r>
            <a:endParaRPr sz="2200">
              <a:solidFill>
                <a:srgbClr val="545454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545454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*Stars and Stripes Forever - John Philip Sousa (Music for American solidarity)</a:t>
            </a:r>
            <a:endParaRPr sz="2200">
              <a:solidFill>
                <a:srgbClr val="545454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545454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*Children of Sanchez - Chuck Mangione (Jazz – the American genre)</a:t>
            </a:r>
            <a:endParaRPr sz="2200">
              <a:solidFill>
                <a:srgbClr val="545454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545454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*Star Wars: Main Theme - John Williams (Enduring American music)</a:t>
            </a:r>
            <a:endParaRPr sz="2200">
              <a:solidFill>
                <a:srgbClr val="545454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c6b64fcae0_0_22"/>
          <p:cNvSpPr txBox="1"/>
          <p:nvPr>
            <p:ph type="title"/>
          </p:nvPr>
        </p:nvSpPr>
        <p:spPr>
          <a:xfrm>
            <a:off x="1104900" y="571500"/>
            <a:ext cx="10794900" cy="1121100"/>
          </a:xfrm>
          <a:prstGeom prst="rect">
            <a:avLst/>
          </a:prstGeom>
        </p:spPr>
        <p:txBody>
          <a:bodyPr anchorCtr="0" anchor="ctr" bIns="50800" lIns="50800" spcFirstLastPara="1" rIns="50800" wrap="square" tIns="508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Featured</a:t>
            </a:r>
            <a:endParaRPr/>
          </a:p>
        </p:txBody>
      </p:sp>
      <p:sp>
        <p:nvSpPr>
          <p:cNvPr id="211" name="Google Shape;211;g3c6b64fcae0_0_22"/>
          <p:cNvSpPr txBox="1"/>
          <p:nvPr>
            <p:ph idx="1" type="body"/>
          </p:nvPr>
        </p:nvSpPr>
        <p:spPr>
          <a:xfrm>
            <a:off x="1268200" y="1692600"/>
            <a:ext cx="10794900" cy="1609200"/>
          </a:xfrm>
          <a:prstGeom prst="rect">
            <a:avLst/>
          </a:prstGeom>
        </p:spPr>
        <p:txBody>
          <a:bodyPr anchorCtr="0" anchor="ctr" bIns="50800" lIns="50800" spcFirstLastPara="1" rIns="50800" wrap="square" tIns="50800">
            <a:normAutofit fontScale="47500" lnSpcReduction="20000"/>
          </a:bodyPr>
          <a:lstStyle/>
          <a:p>
            <a:pPr indent="0" lvl="0" marL="0" rtl="0" algn="ctr">
              <a:spcBef>
                <a:spcPts val="32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https://www.idahoednews.org/news/top-10-lists-see-who-fared-best-on-the-new-reading-test/</a:t>
            </a:r>
            <a:endParaRPr/>
          </a:p>
          <a:p>
            <a:pPr indent="0" lvl="0" marL="0" rtl="0" algn="ctr">
              <a:spcBef>
                <a:spcPts val="3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3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2" name="Google Shape;212;g3c6b64fcae0_0_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5525" y="2226113"/>
            <a:ext cx="10153650" cy="65436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g3c6b64fcae0_0_22"/>
          <p:cNvSpPr/>
          <p:nvPr/>
        </p:nvSpPr>
        <p:spPr>
          <a:xfrm>
            <a:off x="952500" y="5389105"/>
            <a:ext cx="1170300" cy="381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g3984d6c764e_1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24525" y="237568"/>
            <a:ext cx="2519556" cy="110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3984d6c764e_1_7"/>
          <p:cNvPicPr preferRelativeResize="0"/>
          <p:nvPr/>
        </p:nvPicPr>
        <p:blipFill rotWithShape="1">
          <a:blip r:embed="rId4">
            <a:alphaModFix/>
          </a:blip>
          <a:srcRect b="0" l="7587" r="0" t="0"/>
          <a:stretch/>
        </p:blipFill>
        <p:spPr>
          <a:xfrm>
            <a:off x="65725" y="1508175"/>
            <a:ext cx="12873351" cy="7564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ad379ccf44_0_1"/>
          <p:cNvSpPr txBox="1"/>
          <p:nvPr>
            <p:ph idx="1" type="body"/>
          </p:nvPr>
        </p:nvSpPr>
        <p:spPr>
          <a:xfrm>
            <a:off x="1104900" y="3022600"/>
            <a:ext cx="107949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None/>
            </a:pPr>
            <a:r>
              <a:t/>
            </a:r>
            <a:endParaRPr/>
          </a:p>
        </p:txBody>
      </p:sp>
      <p:pic>
        <p:nvPicPr>
          <p:cNvPr id="225" name="Google Shape;225;g3ad379ccf44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51738" y="223448"/>
            <a:ext cx="1901325" cy="83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g3ad379ccf44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613" y="1222950"/>
            <a:ext cx="12033479" cy="834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ad379ccf44_0_7"/>
          <p:cNvSpPr txBox="1"/>
          <p:nvPr>
            <p:ph idx="1" type="body"/>
          </p:nvPr>
        </p:nvSpPr>
        <p:spPr>
          <a:xfrm>
            <a:off x="1104900" y="3022600"/>
            <a:ext cx="107949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None/>
            </a:pPr>
            <a:r>
              <a:t/>
            </a:r>
            <a:endParaRPr/>
          </a:p>
        </p:txBody>
      </p:sp>
      <p:pic>
        <p:nvPicPr>
          <p:cNvPr id="232" name="Google Shape;232;g3ad379ccf44_0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24525" y="237568"/>
            <a:ext cx="2519556" cy="110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3ad379ccf44_0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538" y="1341650"/>
            <a:ext cx="11813624" cy="8093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ad379ccf44_0_13"/>
          <p:cNvSpPr txBox="1"/>
          <p:nvPr>
            <p:ph idx="1" type="body"/>
          </p:nvPr>
        </p:nvSpPr>
        <p:spPr>
          <a:xfrm>
            <a:off x="1104900" y="3022600"/>
            <a:ext cx="107949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None/>
            </a:pPr>
            <a:r>
              <a:t/>
            </a:r>
            <a:endParaRPr/>
          </a:p>
        </p:txBody>
      </p:sp>
      <p:pic>
        <p:nvPicPr>
          <p:cNvPr id="239" name="Google Shape;239;g3ad379ccf44_0_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24525" y="237568"/>
            <a:ext cx="2519556" cy="110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g3ad379ccf44_0_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125" y="1341650"/>
            <a:ext cx="12146651" cy="827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ad379ccf44_0_19"/>
          <p:cNvSpPr txBox="1"/>
          <p:nvPr>
            <p:ph idx="1" type="body"/>
          </p:nvPr>
        </p:nvSpPr>
        <p:spPr>
          <a:xfrm>
            <a:off x="1104900" y="3022600"/>
            <a:ext cx="107949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None/>
            </a:pPr>
            <a:r>
              <a:t/>
            </a:r>
            <a:endParaRPr/>
          </a:p>
        </p:txBody>
      </p:sp>
      <p:pic>
        <p:nvPicPr>
          <p:cNvPr id="246" name="Google Shape;246;g3ad379ccf44_0_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24525" y="237568"/>
            <a:ext cx="2519556" cy="110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3ad379ccf44_0_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2650" y="1341650"/>
            <a:ext cx="11623301" cy="800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ad379ccf44_0_25"/>
          <p:cNvSpPr txBox="1"/>
          <p:nvPr>
            <p:ph idx="1" type="body"/>
          </p:nvPr>
        </p:nvSpPr>
        <p:spPr>
          <a:xfrm>
            <a:off x="1104900" y="3022600"/>
            <a:ext cx="107949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None/>
            </a:pPr>
            <a:r>
              <a:t/>
            </a:r>
            <a:endParaRPr/>
          </a:p>
        </p:txBody>
      </p:sp>
      <p:pic>
        <p:nvPicPr>
          <p:cNvPr id="253" name="Google Shape;253;g3ad379ccf44_0_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24525" y="237568"/>
            <a:ext cx="2519556" cy="110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g3ad379ccf44_0_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6763" y="1341650"/>
            <a:ext cx="11195075" cy="778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ad379ccf44_0_31"/>
          <p:cNvSpPr txBox="1"/>
          <p:nvPr>
            <p:ph idx="1" type="body"/>
          </p:nvPr>
        </p:nvSpPr>
        <p:spPr>
          <a:xfrm>
            <a:off x="1104900" y="3022600"/>
            <a:ext cx="107949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None/>
            </a:pPr>
            <a:r>
              <a:t/>
            </a:r>
            <a:endParaRPr/>
          </a:p>
        </p:txBody>
      </p:sp>
      <p:pic>
        <p:nvPicPr>
          <p:cNvPr id="260" name="Google Shape;260;g3ad379ccf44_0_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24525" y="237568"/>
            <a:ext cx="2519556" cy="110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3ad379ccf44_0_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2050" y="1341650"/>
            <a:ext cx="11160700" cy="779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c703446224_0_53"/>
          <p:cNvSpPr txBox="1"/>
          <p:nvPr/>
        </p:nvSpPr>
        <p:spPr>
          <a:xfrm>
            <a:off x="1391900" y="778225"/>
            <a:ext cx="10319400" cy="81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200"/>
              <a:t>January was </a:t>
            </a:r>
            <a:r>
              <a:rPr b="1" lang="en-US" sz="2200"/>
              <a:t>School Board Recognition Month</a:t>
            </a:r>
            <a:r>
              <a:rPr lang="en-US" sz="2200"/>
              <a:t>, and the Bruneau-Grand View Joint School District wants to take a moment to shine a spotlight on our dedicated Trustees.</a:t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200"/>
              <a:t>Serving on a school board is a labor of love. It involves long hours, difficult decisions, and a true passion for our community’s youth. Our board members work tirelessly behind the scenes to guide our district, support our staff, and advocate for our students.</a:t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200"/>
              <a:t>We would like to recognize the following individuals for their service: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JayDene Aquiso	Board Clerk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Steven Boren		Zone 5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Elaine Eldridge	Zone 1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Raelynn Mathews	Zone 3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Scott McNeley		Zone 4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Allen Merrick		Zone 2</a:t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200"/>
              <a:t>To our Board Members: Thank you for your leadership, your time, and your commitment to making our district a great place to learn and grow. We appreciate everything you do!</a:t>
            </a:r>
            <a:endParaRPr sz="2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625B48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ad379ccf44_0_37"/>
          <p:cNvSpPr txBox="1"/>
          <p:nvPr>
            <p:ph idx="1" type="body"/>
          </p:nvPr>
        </p:nvSpPr>
        <p:spPr>
          <a:xfrm>
            <a:off x="1104900" y="3022600"/>
            <a:ext cx="107949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None/>
            </a:pPr>
            <a:r>
              <a:t/>
            </a:r>
            <a:endParaRPr/>
          </a:p>
        </p:txBody>
      </p:sp>
      <p:pic>
        <p:nvPicPr>
          <p:cNvPr id="267" name="Google Shape;267;g3ad379ccf44_0_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24525" y="237568"/>
            <a:ext cx="2519556" cy="110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3ad379ccf44_0_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225" y="1341650"/>
            <a:ext cx="11504349" cy="8087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g3bf9ccd5197_0_5"/>
          <p:cNvPicPr preferRelativeResize="0"/>
          <p:nvPr/>
        </p:nvPicPr>
        <p:blipFill rotWithShape="1">
          <a:blip r:embed="rId3">
            <a:alphaModFix/>
          </a:blip>
          <a:srcRect b="0" l="9412" r="0" t="0"/>
          <a:stretch/>
        </p:blipFill>
        <p:spPr>
          <a:xfrm>
            <a:off x="4284375" y="748700"/>
            <a:ext cx="4436050" cy="12361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4" name="Google Shape;274;g3bf9ccd5197_0_5"/>
          <p:cNvGraphicFramePr/>
          <p:nvPr/>
        </p:nvGraphicFramePr>
        <p:xfrm>
          <a:off x="952513" y="2622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{37094794-054E-4993-B813-683E57FC6EFC}</a:tableStyleId>
              </a:tblPr>
              <a:tblGrid>
                <a:gridCol w="2465700"/>
                <a:gridCol w="2061250"/>
                <a:gridCol w="3240950"/>
                <a:gridCol w="3331900"/>
              </a:tblGrid>
              <a:tr h="928075"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6100"/>
                        <a:t>Annual Typical Growth</a:t>
                      </a:r>
                      <a:endParaRPr b="1" sz="6100"/>
                    </a:p>
                  </a:txBody>
                  <a:tcPr marT="91425" marB="91425" marR="91425" marL="91425"/>
                </a:tc>
                <a:tc hMerge="1"/>
                <a:tc hMerge="1"/>
                <a:tc hMerge="1"/>
              </a:tr>
              <a:tr h="928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500"/>
                        <a:t>Students</a:t>
                      </a:r>
                      <a:endParaRPr sz="35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0"/>
                        <a:t>53</a:t>
                      </a:r>
                      <a:endParaRPr sz="5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0"/>
                        <a:t>34</a:t>
                      </a:r>
                      <a:endParaRPr sz="5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0"/>
                        <a:t>27</a:t>
                      </a:r>
                      <a:endParaRPr sz="5000"/>
                    </a:p>
                  </a:txBody>
                  <a:tcPr marT="91425" marB="91425" marR="91425" marL="91425"/>
                </a:tc>
              </a:tr>
              <a:tr h="1676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500"/>
                        <a:t>Descriptor</a:t>
                      </a:r>
                      <a:endParaRPr sz="35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0"/>
                        <a:t>Likely</a:t>
                      </a:r>
                      <a:endParaRPr sz="5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0"/>
                        <a:t>Somewhat Likely</a:t>
                      </a:r>
                      <a:endParaRPr sz="5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0"/>
                        <a:t>Somewhat Unlikely</a:t>
                      </a:r>
                      <a:endParaRPr sz="5000"/>
                    </a:p>
                  </a:txBody>
                  <a:tcPr marT="91425" marB="91425" marR="91425" marL="91425"/>
                </a:tc>
              </a:tr>
              <a:tr h="1676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500"/>
                        <a:t>Breakdown</a:t>
                      </a:r>
                      <a:endParaRPr sz="35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500"/>
                        <a:t>&gt;70% probable</a:t>
                      </a:r>
                      <a:endParaRPr sz="35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500"/>
                        <a:t>50-70% probable</a:t>
                      </a:r>
                      <a:endParaRPr sz="35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500"/>
                        <a:t>&lt;50% probable</a:t>
                      </a:r>
                      <a:endParaRPr sz="35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75" name="Google Shape;275;g3bf9ccd5197_0_5"/>
          <p:cNvSpPr txBox="1"/>
          <p:nvPr/>
        </p:nvSpPr>
        <p:spPr>
          <a:xfrm>
            <a:off x="9396750" y="8235825"/>
            <a:ext cx="2973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625B48"/>
                </a:solidFill>
              </a:rPr>
              <a:t>*grade level</a:t>
            </a:r>
            <a:endParaRPr sz="3600">
              <a:solidFill>
                <a:srgbClr val="625B48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c6b64fcae0_0_17"/>
          <p:cNvSpPr txBox="1"/>
          <p:nvPr>
            <p:ph type="title"/>
          </p:nvPr>
        </p:nvSpPr>
        <p:spPr>
          <a:xfrm>
            <a:off x="1104900" y="571500"/>
            <a:ext cx="10794900" cy="2362200"/>
          </a:xfrm>
          <a:prstGeom prst="rect">
            <a:avLst/>
          </a:prstGeom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Enrollment Update</a:t>
            </a:r>
            <a:endParaRPr/>
          </a:p>
        </p:txBody>
      </p:sp>
      <p:sp>
        <p:nvSpPr>
          <p:cNvPr id="281" name="Google Shape;281;g3c6b64fcae0_0_17"/>
          <p:cNvSpPr txBox="1"/>
          <p:nvPr>
            <p:ph idx="1" type="body"/>
          </p:nvPr>
        </p:nvSpPr>
        <p:spPr>
          <a:xfrm>
            <a:off x="1104900" y="3022600"/>
            <a:ext cx="10794900" cy="5715000"/>
          </a:xfrm>
          <a:prstGeom prst="rect">
            <a:avLst/>
          </a:prstGeom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rPr lang="en-US"/>
              <a:t>GVE: 105 </a:t>
            </a:r>
            <a:r>
              <a:rPr lang="en-US">
                <a:solidFill>
                  <a:schemeClr val="dk1"/>
                </a:solidFill>
              </a:rPr>
              <a:t>(No change this month)</a:t>
            </a:r>
            <a:br>
              <a:rPr lang="en-US"/>
            </a:br>
            <a:r>
              <a:rPr lang="en-US"/>
              <a:t>	+17 PreK</a:t>
            </a: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 BES: 23 </a:t>
            </a:r>
            <a:endParaRPr/>
          </a:p>
          <a:p>
            <a:pPr indent="0" lvl="0" marL="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c6b64fcae0_0_12"/>
          <p:cNvSpPr txBox="1"/>
          <p:nvPr>
            <p:ph type="title"/>
          </p:nvPr>
        </p:nvSpPr>
        <p:spPr>
          <a:xfrm>
            <a:off x="1104900" y="571500"/>
            <a:ext cx="10794900" cy="2362200"/>
          </a:xfrm>
          <a:prstGeom prst="rect">
            <a:avLst/>
          </a:prstGeom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Upcoming Events</a:t>
            </a:r>
            <a:endParaRPr/>
          </a:p>
        </p:txBody>
      </p:sp>
      <p:sp>
        <p:nvSpPr>
          <p:cNvPr id="287" name="Google Shape;287;g3c6b64fcae0_0_12"/>
          <p:cNvSpPr txBox="1"/>
          <p:nvPr>
            <p:ph idx="1" type="body"/>
          </p:nvPr>
        </p:nvSpPr>
        <p:spPr>
          <a:xfrm>
            <a:off x="1104900" y="3022600"/>
            <a:ext cx="10794900" cy="5715000"/>
          </a:xfrm>
          <a:prstGeom prst="rect">
            <a:avLst/>
          </a:prstGeom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</a:rPr>
              <a:t>3/2-3/5</a:t>
            </a:r>
            <a:r>
              <a:rPr lang="en-US">
                <a:solidFill>
                  <a:schemeClr val="dk1"/>
                </a:solidFill>
              </a:rPr>
              <a:t>:</a:t>
            </a:r>
            <a:r>
              <a:rPr lang="en-US"/>
              <a:t>Read Across America Week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</a:rPr>
              <a:t>3/5</a:t>
            </a:r>
            <a:r>
              <a:rPr lang="en-US">
                <a:solidFill>
                  <a:schemeClr val="dk1"/>
                </a:solidFill>
              </a:rPr>
              <a:t>:</a:t>
            </a:r>
            <a:r>
              <a:rPr lang="en-US"/>
              <a:t>100th day of school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</a:rPr>
              <a:t>3/17</a:t>
            </a:r>
            <a:r>
              <a:rPr lang="en-US">
                <a:solidFill>
                  <a:schemeClr val="dk1"/>
                </a:solidFill>
              </a:rPr>
              <a:t>: </a:t>
            </a:r>
            <a:r>
              <a:rPr lang="en-US"/>
              <a:t>Student-Led </a:t>
            </a:r>
            <a:r>
              <a:rPr lang="en-US"/>
              <a:t>Conferences and</a:t>
            </a:r>
            <a:r>
              <a:rPr lang="en-US">
                <a:solidFill>
                  <a:schemeClr val="dk1"/>
                </a:solidFill>
              </a:rPr>
              <a:t> </a:t>
            </a:r>
            <a:r>
              <a:rPr lang="en-US"/>
              <a:t>Raider Quests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/>
              <a:t>3/23-3/26</a:t>
            </a:r>
            <a:r>
              <a:rPr lang="en-US"/>
              <a:t>: Spring Break</a:t>
            </a:r>
            <a:br>
              <a:rPr lang="en-US"/>
            </a:br>
            <a:endParaRPr/>
          </a:p>
          <a:p>
            <a:pPr indent="0" lvl="0" marL="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9fa2f5d2f9_1_89"/>
          <p:cNvSpPr txBox="1"/>
          <p:nvPr>
            <p:ph type="title"/>
          </p:nvPr>
        </p:nvSpPr>
        <p:spPr>
          <a:xfrm>
            <a:off x="2378923" y="302775"/>
            <a:ext cx="2802000" cy="106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4700" u="sng">
                <a:solidFill>
                  <a:srgbClr val="141414"/>
                </a:solidFill>
              </a:rPr>
              <a:t>GVE</a:t>
            </a:r>
            <a:endParaRPr b="1" sz="4700" u="sng">
              <a:solidFill>
                <a:srgbClr val="141414"/>
              </a:solidFill>
            </a:endParaRPr>
          </a:p>
        </p:txBody>
      </p:sp>
      <p:pic>
        <p:nvPicPr>
          <p:cNvPr id="293" name="Google Shape;293;g39fa2f5d2f9_1_89" title="unnamed.png"/>
          <p:cNvPicPr preferRelativeResize="0"/>
          <p:nvPr/>
        </p:nvPicPr>
        <p:blipFill rotWithShape="1">
          <a:blip r:embed="rId3">
            <a:alphaModFix/>
          </a:blip>
          <a:srcRect b="31539" l="0" r="0" t="0"/>
          <a:stretch/>
        </p:blipFill>
        <p:spPr>
          <a:xfrm>
            <a:off x="600200" y="554700"/>
            <a:ext cx="1540675" cy="106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g39fa2f5d2f9_1_89" title="unnamed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350" y="1691975"/>
            <a:ext cx="1686199" cy="1699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g39fa2f5d2f9_1_89" title="unnamed (2).png"/>
          <p:cNvPicPr preferRelativeResize="0"/>
          <p:nvPr/>
        </p:nvPicPr>
        <p:blipFill rotWithShape="1">
          <a:blip r:embed="rId5">
            <a:alphaModFix/>
          </a:blip>
          <a:srcRect b="48113" l="0" r="0" t="0"/>
          <a:stretch/>
        </p:blipFill>
        <p:spPr>
          <a:xfrm>
            <a:off x="9883850" y="4519187"/>
            <a:ext cx="2741074" cy="1251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39fa2f5d2f9_1_89" title="unnamed (4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45250" y="1358325"/>
            <a:ext cx="2083750" cy="188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39fa2f5d2f9_1_89" title="unnamed (5)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62565" y="3357000"/>
            <a:ext cx="1336599" cy="138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g39fa2f5d2f9_1_89" title="unnamed (6)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5463875"/>
            <a:ext cx="2741074" cy="185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g39fa2f5d2f9_1_89" title="unnamed (7)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41075" y="6066622"/>
            <a:ext cx="2285151" cy="138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g39fa2f5d2f9_1_89" title="unnamed (8)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7538562"/>
            <a:ext cx="2741076" cy="1865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39fa2f5d2f9_1_89" title="unnamed (9)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824820" y="2925025"/>
            <a:ext cx="2520728" cy="188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39fa2f5d2f9_1_89" title="unnamed (10).png"/>
          <p:cNvPicPr preferRelativeResize="0"/>
          <p:nvPr/>
        </p:nvPicPr>
        <p:blipFill rotWithShape="1">
          <a:blip r:embed="rId12">
            <a:alphaModFix/>
          </a:blip>
          <a:srcRect b="19165" l="0" r="0" t="0"/>
          <a:stretch/>
        </p:blipFill>
        <p:spPr>
          <a:xfrm>
            <a:off x="4456000" y="7597400"/>
            <a:ext cx="2983788" cy="134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39fa2f5d2f9_1_89" title="unnamed (12).pn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226223" y="5063300"/>
            <a:ext cx="2146624" cy="228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g39fa2f5d2f9_1_89" title="unnamed (11).png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936816" y="4848738"/>
            <a:ext cx="1686209" cy="106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39fa2f5d2f9_1_89" title="unnamed (15).png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10175" y="3606388"/>
            <a:ext cx="2520725" cy="1642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39fa2f5d2f9_1_89" title="unnamed (16).png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572813" y="4019856"/>
            <a:ext cx="2083749" cy="1561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g39fa2f5d2f9_1_89" title="unnamed (18).png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9883834" y="2925014"/>
            <a:ext cx="2146625" cy="1440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g39fa2f5d2f9_1_89" title="unnamed (19).png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541373" y="2675475"/>
            <a:ext cx="2146625" cy="125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g39fa2f5d2f9_1_89" title="unnamed (20).png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2906440" y="7597388"/>
            <a:ext cx="1384209" cy="1068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g39fa2f5d2f9_1_89" title="unnamed (21).png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9883824" y="507200"/>
            <a:ext cx="3059177" cy="2215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g39fa2f5d2f9_1_89" title="unnamed (22).png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664213" y="507200"/>
            <a:ext cx="1900929" cy="193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39fa2f5d2f9_1_89" title="unnamed (23).png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5134725" y="554689"/>
            <a:ext cx="1900924" cy="212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39fa2f5d2f9_1_89" title="unnamed (24).png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7572825" y="5923700"/>
            <a:ext cx="5052102" cy="3457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9fa2f5d2f9_1_0"/>
          <p:cNvSpPr txBox="1"/>
          <p:nvPr>
            <p:ph idx="4294967295" type="title"/>
          </p:nvPr>
        </p:nvSpPr>
        <p:spPr>
          <a:xfrm>
            <a:off x="1104950" y="458050"/>
            <a:ext cx="10794900" cy="92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3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GVE Staff Spotlight - Susan Wampler</a:t>
            </a:r>
            <a:endParaRPr b="1" sz="3600" u="sng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9" name="Google Shape;319;g39fa2f5d2f9_1_0"/>
          <p:cNvSpPr txBox="1"/>
          <p:nvPr/>
        </p:nvSpPr>
        <p:spPr>
          <a:xfrm>
            <a:off x="531350" y="1248000"/>
            <a:ext cx="8247000" cy="88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 have truly enjoyed teaching the students in the BGV School district for the past 24 years. It has been a privilege to watch the students grow and learn and be able to teach their children as well. </a:t>
            </a:r>
            <a:endParaRPr sz="290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 was born and raised on a farm in Caldwell, ID. With both of my parents being teachers, I grew up feeling that was the job that I wanted to do most. I received my bachelor's from Idaho State University in Early Childhood and Elementary Education and my masters in literacy from Boise State University. When I am not teaching, I can be found traveling, spending time gardening, or reading a good book.</a:t>
            </a:r>
            <a:endParaRPr sz="290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bd8c802133_0_5"/>
          <p:cNvSpPr txBox="1"/>
          <p:nvPr>
            <p:ph idx="4294967295" type="title"/>
          </p:nvPr>
        </p:nvSpPr>
        <p:spPr>
          <a:xfrm>
            <a:off x="1104950" y="481550"/>
            <a:ext cx="10794900" cy="121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3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BES </a:t>
            </a:r>
            <a:endParaRPr b="1" sz="2400" u="sng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25" name="Google Shape;325;g3bd8c802133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825" y="1121050"/>
            <a:ext cx="3959726" cy="502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3bd8c802133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825" y="6143550"/>
            <a:ext cx="3467899" cy="329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g3bd8c802133_0_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00575" y="1121050"/>
            <a:ext cx="8399427" cy="509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g3bd8c802133_0_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91725" y="6212125"/>
            <a:ext cx="3959726" cy="329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3bd8c802133_0_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51450" y="6234300"/>
            <a:ext cx="4948552" cy="3246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c703446224_0_31"/>
          <p:cNvSpPr txBox="1"/>
          <p:nvPr>
            <p:ph type="title"/>
          </p:nvPr>
        </p:nvSpPr>
        <p:spPr>
          <a:xfrm>
            <a:off x="1104900" y="571500"/>
            <a:ext cx="10794900" cy="7766100"/>
          </a:xfrm>
          <a:prstGeom prst="rect">
            <a:avLst/>
          </a:prstGeom>
        </p:spPr>
        <p:txBody>
          <a:bodyPr anchorCtr="0" anchor="ctr" bIns="50800" lIns="50800" spcFirstLastPara="1" rIns="50800" wrap="square" tIns="50800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5700"/>
              <a:t>Bruneau </a:t>
            </a:r>
            <a:r>
              <a:rPr lang="en-US" sz="5700"/>
              <a:t>Elementary</a:t>
            </a:r>
            <a:r>
              <a:rPr lang="en-US" sz="5700"/>
              <a:t> School</a:t>
            </a:r>
            <a:endParaRPr sz="57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644">
                <a:solidFill>
                  <a:srgbClr val="000000"/>
                </a:solidFill>
              </a:rPr>
              <a:t>We are thrilled to recognize Summer Virnig, our 2nd/3rd Grade Teacher at Bruneau Elementary, as this month's Teacher of the Month!</a:t>
            </a:r>
            <a:endParaRPr sz="2644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644">
                <a:solidFill>
                  <a:srgbClr val="000000"/>
                </a:solidFill>
              </a:rPr>
              <a:t>Ms. Virnig joined the Bruneau-Grand View Joint School District in the fall of 2025, bringing with her a deep dedication to student success. Before stepping into her current classroom, she gained valuable experience as a Special Education Paraprofessional at Kimberly Elementary School. She holds a Bachelor of Arts in Elementary Education from Western Governors University and is known for her skill in fostering student engagement through both group and individual instruction.</a:t>
            </a:r>
            <a:endParaRPr sz="2644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644">
                <a:solidFill>
                  <a:srgbClr val="000000"/>
                </a:solidFill>
              </a:rPr>
              <a:t>Her teaching philosophy is driven by her two biggest passions: working with children and exploring nature. She strives to bring that sense of discovery into her classroom every day.</a:t>
            </a:r>
            <a:endParaRPr sz="2644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5700"/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57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b6d7bb23e2_0_0"/>
          <p:cNvSpPr txBox="1"/>
          <p:nvPr>
            <p:ph type="title"/>
          </p:nvPr>
        </p:nvSpPr>
        <p:spPr>
          <a:xfrm>
            <a:off x="1104900" y="571500"/>
            <a:ext cx="10794900" cy="23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6315"/>
              <a:buNone/>
            </a:pPr>
            <a:r>
              <a:rPr lang="en-US"/>
              <a:t>Bruneau Elementary School</a:t>
            </a:r>
            <a:endParaRPr/>
          </a:p>
        </p:txBody>
      </p:sp>
      <p:sp>
        <p:nvSpPr>
          <p:cNvPr id="340" name="Google Shape;340;g3b6d7bb23e2_0_0"/>
          <p:cNvSpPr txBox="1"/>
          <p:nvPr>
            <p:ph idx="1" type="body"/>
          </p:nvPr>
        </p:nvSpPr>
        <p:spPr>
          <a:xfrm>
            <a:off x="1104900" y="3022600"/>
            <a:ext cx="107949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None/>
            </a:pPr>
            <a:r>
              <a:t/>
            </a:r>
            <a:endParaRPr b="1"/>
          </a:p>
        </p:txBody>
      </p:sp>
      <p:sp>
        <p:nvSpPr>
          <p:cNvPr id="341" name="Google Shape;341;g3b6d7bb23e2_0_0"/>
          <p:cNvSpPr txBox="1"/>
          <p:nvPr/>
        </p:nvSpPr>
        <p:spPr>
          <a:xfrm>
            <a:off x="4220275" y="3022600"/>
            <a:ext cx="4885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rgbClr val="625B48"/>
                </a:solidFill>
              </a:rPr>
              <a:t>Students of the Month</a:t>
            </a:r>
            <a:endParaRPr b="0" i="0" sz="3600" u="none" cap="none" strike="noStrike">
              <a:solidFill>
                <a:srgbClr val="625B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g3b6d7bb23e2_0_0"/>
          <p:cNvSpPr txBox="1"/>
          <p:nvPr/>
        </p:nvSpPr>
        <p:spPr>
          <a:xfrm>
            <a:off x="6328700" y="2933700"/>
            <a:ext cx="1706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625B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g3b6d7bb23e2_0_0"/>
          <p:cNvSpPr txBox="1"/>
          <p:nvPr/>
        </p:nvSpPr>
        <p:spPr>
          <a:xfrm>
            <a:off x="8814225" y="7497750"/>
            <a:ext cx="1337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625B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g3b6d7bb23e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550" y="1703875"/>
            <a:ext cx="2588399" cy="3462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g3b6d7bb23e2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00775" y="1772450"/>
            <a:ext cx="2304600" cy="339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g3b6d7bb23e2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0550" y="5166500"/>
            <a:ext cx="2588399" cy="403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g3b6d7bb23e2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19675" y="5166500"/>
            <a:ext cx="2782724" cy="403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g3b6d7bb23e2_0_0"/>
          <p:cNvPicPr preferRelativeResize="0"/>
          <p:nvPr/>
        </p:nvPicPr>
        <p:blipFill rotWithShape="1">
          <a:blip r:embed="rId7">
            <a:alphaModFix/>
          </a:blip>
          <a:srcRect b="107909" l="-17030" r="17030" t="-90213"/>
          <a:stretch/>
        </p:blipFill>
        <p:spPr>
          <a:xfrm>
            <a:off x="6328700" y="1241675"/>
            <a:ext cx="2918776" cy="392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g3b6d7bb23e2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02400" y="5166500"/>
            <a:ext cx="2782724" cy="403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g3b6d7bb23e2_0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300775" y="5166500"/>
            <a:ext cx="2304600" cy="4335877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g3b6d7bb23e2_0_0"/>
          <p:cNvSpPr txBox="1"/>
          <p:nvPr/>
        </p:nvSpPr>
        <p:spPr>
          <a:xfrm>
            <a:off x="3088950" y="3850400"/>
            <a:ext cx="7211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625B48"/>
                </a:solidFill>
              </a:rPr>
              <a:t>Aden Eldridge       Roan Folkman </a:t>
            </a:r>
            <a:r>
              <a:rPr lang="en-US" sz="3600">
                <a:solidFill>
                  <a:srgbClr val="625B48"/>
                </a:solidFill>
              </a:rPr>
              <a:t>     </a:t>
            </a:r>
            <a:r>
              <a:rPr lang="en-US" sz="2500">
                <a:solidFill>
                  <a:srgbClr val="625B48"/>
                </a:solidFill>
              </a:rPr>
              <a:t>Ian Black</a:t>
            </a:r>
            <a:endParaRPr sz="2500">
              <a:solidFill>
                <a:srgbClr val="625B48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356" name="Google Shape;35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765021" y="-7315010"/>
            <a:ext cx="17665702" cy="17653001"/>
          </a:xfrm>
          <a:prstGeom prst="rect">
            <a:avLst/>
          </a:prstGeom>
          <a:noFill/>
          <a:ln>
            <a:noFill/>
          </a:ln>
          <a:effectLst>
            <a:outerShdw blurRad="50800" rotWithShape="0" dir="5400000" dist="25400">
              <a:srgbClr val="000000">
                <a:alpha val="40000"/>
              </a:srgbClr>
            </a:outerShdw>
          </a:effectLst>
        </p:spPr>
      </p:pic>
      <p:sp>
        <p:nvSpPr>
          <p:cNvPr id="357" name="Google Shape;357;p27"/>
          <p:cNvSpPr/>
          <p:nvPr/>
        </p:nvSpPr>
        <p:spPr>
          <a:xfrm>
            <a:off x="3953437" y="9501"/>
            <a:ext cx="7063908" cy="1706233"/>
          </a:xfrm>
          <a:prstGeom prst="rect">
            <a:avLst/>
          </a:prstGeom>
          <a:solidFill>
            <a:srgbClr val="2F4B37"/>
          </a:solidFill>
          <a:ln cap="flat" cmpd="sng" w="50800">
            <a:solidFill>
              <a:srgbClr val="BF954E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358" name="Google Shape;358;p27"/>
          <p:cNvPicPr preferRelativeResize="0"/>
          <p:nvPr/>
        </p:nvPicPr>
        <p:blipFill rotWithShape="1">
          <a:blip r:embed="rId4">
            <a:alphaModFix/>
          </a:blip>
          <a:srcRect b="54298" l="0" r="0" t="0"/>
          <a:stretch/>
        </p:blipFill>
        <p:spPr>
          <a:xfrm>
            <a:off x="4148974" y="147827"/>
            <a:ext cx="6672807" cy="1363664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27"/>
          <p:cNvSpPr/>
          <p:nvPr/>
        </p:nvSpPr>
        <p:spPr>
          <a:xfrm>
            <a:off x="1981933" y="9501"/>
            <a:ext cx="1800836" cy="1706233"/>
          </a:xfrm>
          <a:prstGeom prst="rect">
            <a:avLst/>
          </a:prstGeom>
          <a:solidFill>
            <a:srgbClr val="434939"/>
          </a:solidFill>
          <a:ln cap="flat" cmpd="sng" w="50800">
            <a:solidFill>
              <a:srgbClr val="BF954E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360" name="Google Shape;360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19764" y="45269"/>
            <a:ext cx="1725174" cy="1634696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27"/>
          <p:cNvSpPr txBox="1"/>
          <p:nvPr>
            <p:ph idx="4294967295" type="title"/>
          </p:nvPr>
        </p:nvSpPr>
        <p:spPr>
          <a:xfrm>
            <a:off x="1104900" y="1979914"/>
            <a:ext cx="10795000" cy="2362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6600"/>
              <a:buFont typeface="Arial"/>
              <a:buNone/>
            </a:pPr>
            <a:r>
              <a:rPr lang="en-US" sz="6600">
                <a:solidFill>
                  <a:srgbClr val="EFD283"/>
                </a:solidFill>
              </a:rPr>
              <a:t>Interim </a:t>
            </a:r>
            <a:r>
              <a:rPr b="0" i="0" lang="en-US" sz="6600" u="none" cap="none" strike="noStrike">
                <a:solidFill>
                  <a:srgbClr val="EFD283"/>
                </a:solidFill>
                <a:latin typeface="Arial"/>
                <a:ea typeface="Arial"/>
                <a:cs typeface="Arial"/>
                <a:sym typeface="Arial"/>
              </a:rPr>
              <a:t>Superintendent </a:t>
            </a:r>
            <a:r>
              <a:rPr lang="en-US" sz="6600">
                <a:solidFill>
                  <a:srgbClr val="EFD283"/>
                </a:solidFill>
              </a:rPr>
              <a:t>Update</a:t>
            </a:r>
            <a:endParaRPr b="0" i="0" sz="6600" u="none" cap="none" strike="noStrike">
              <a:solidFill>
                <a:srgbClr val="EFD28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27"/>
          <p:cNvSpPr txBox="1"/>
          <p:nvPr>
            <p:ph idx="4294967295" type="body"/>
          </p:nvPr>
        </p:nvSpPr>
        <p:spPr>
          <a:xfrm>
            <a:off x="697700" y="4194425"/>
            <a:ext cx="11371800" cy="38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325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2548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Rimrock JR/SR High</a:t>
            </a:r>
            <a:r>
              <a:rPr b="0" i="1" lang="en-US" sz="3400" u="none" cap="none" strike="noStrike">
                <a:solidFill>
                  <a:srgbClr val="EFD28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35666"/>
              <a:buFont typeface="Arial"/>
              <a:buNone/>
            </a:pPr>
            <a:r>
              <a:t/>
            </a:r>
            <a:endParaRPr b="0" i="1" sz="10305" u="sng" cap="none" strike="noStrike">
              <a:solidFill>
                <a:srgbClr val="EFD28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35667"/>
              <a:buFont typeface="Arial"/>
              <a:buNone/>
            </a:pPr>
            <a:r>
              <a:t/>
            </a:r>
            <a:endParaRPr b="0" i="1" sz="10305" u="none" cap="none" strike="noStrike">
              <a:solidFill>
                <a:srgbClr val="EFD28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35667"/>
              <a:buFont typeface="Arial"/>
              <a:buNone/>
            </a:pPr>
            <a:r>
              <a:rPr b="0" i="1" lang="en-US" sz="10305" u="none" cap="none" strike="noStrike">
                <a:solidFill>
                  <a:srgbClr val="EFD28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1" sz="10305" u="none" cap="none" strike="noStrike">
              <a:solidFill>
                <a:srgbClr val="EFD28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35667"/>
              <a:buFont typeface="Arial"/>
              <a:buNone/>
            </a:pPr>
            <a:r>
              <a:t/>
            </a:r>
            <a:endParaRPr b="0" i="1" sz="10305" u="none" cap="none" strike="noStrike">
              <a:solidFill>
                <a:srgbClr val="EFD28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35667"/>
              <a:buFont typeface="Arial"/>
              <a:buNone/>
            </a:pPr>
            <a:r>
              <a:t/>
            </a:r>
            <a:endParaRPr b="0" i="1" sz="10305" u="none" cap="none" strike="noStrike">
              <a:solidFill>
                <a:srgbClr val="EFD28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35667"/>
              <a:buFont typeface="Arial"/>
              <a:buNone/>
            </a:pPr>
            <a:r>
              <a:t/>
            </a:r>
            <a:endParaRPr b="0" i="1" sz="10305" u="none" cap="none" strike="noStrike">
              <a:solidFill>
                <a:srgbClr val="EFD28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27"/>
          <p:cNvSpPr txBox="1"/>
          <p:nvPr/>
        </p:nvSpPr>
        <p:spPr>
          <a:xfrm>
            <a:off x="1626010" y="1387318"/>
            <a:ext cx="888590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4" name="Google Shape;364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430700" y="6047575"/>
            <a:ext cx="3034076" cy="347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2430700" y="2996025"/>
            <a:ext cx="3128402" cy="375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2430700" y="-277700"/>
            <a:ext cx="4364974" cy="3273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017350" y="-277700"/>
            <a:ext cx="3606426" cy="3273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760225" y="4626950"/>
            <a:ext cx="4438199" cy="533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185575" y="4626950"/>
            <a:ext cx="4438199" cy="624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0" y="4626950"/>
            <a:ext cx="5760225" cy="512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03" name="Google Shape;10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779770" y="-7359650"/>
            <a:ext cx="17665700" cy="17653003"/>
          </a:xfrm>
          <a:prstGeom prst="rect">
            <a:avLst/>
          </a:prstGeom>
          <a:noFill/>
          <a:ln>
            <a:noFill/>
          </a:ln>
          <a:effectLst>
            <a:outerShdw blurRad="50800" rotWithShape="0" dir="5400000" dist="25400">
              <a:srgbClr val="000000">
                <a:alpha val="40000"/>
              </a:srgbClr>
            </a:outerShdw>
          </a:effectLst>
        </p:spPr>
      </p:pic>
      <p:sp>
        <p:nvSpPr>
          <p:cNvPr id="104" name="Google Shape;104;p21"/>
          <p:cNvSpPr/>
          <p:nvPr/>
        </p:nvSpPr>
        <p:spPr>
          <a:xfrm>
            <a:off x="3953437" y="9501"/>
            <a:ext cx="7063800" cy="1706100"/>
          </a:xfrm>
          <a:prstGeom prst="rect">
            <a:avLst/>
          </a:prstGeom>
          <a:solidFill>
            <a:srgbClr val="2F4B37"/>
          </a:solidFill>
          <a:ln cap="flat" cmpd="sng" w="50800">
            <a:solidFill>
              <a:srgbClr val="BF954E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105" name="Google Shape;105;p21"/>
          <p:cNvPicPr preferRelativeResize="0"/>
          <p:nvPr/>
        </p:nvPicPr>
        <p:blipFill rotWithShape="1">
          <a:blip r:embed="rId4">
            <a:alphaModFix/>
          </a:blip>
          <a:srcRect b="54298" l="0" r="0" t="0"/>
          <a:stretch/>
        </p:blipFill>
        <p:spPr>
          <a:xfrm>
            <a:off x="4148974" y="147827"/>
            <a:ext cx="6672807" cy="1363664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1"/>
          <p:cNvSpPr/>
          <p:nvPr/>
        </p:nvSpPr>
        <p:spPr>
          <a:xfrm>
            <a:off x="1981933" y="9501"/>
            <a:ext cx="1800900" cy="1706100"/>
          </a:xfrm>
          <a:prstGeom prst="rect">
            <a:avLst/>
          </a:prstGeom>
          <a:solidFill>
            <a:srgbClr val="434939"/>
          </a:solidFill>
          <a:ln cap="flat" cmpd="sng" w="50800">
            <a:solidFill>
              <a:srgbClr val="BF954E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107" name="Google Shape;107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19764" y="45269"/>
            <a:ext cx="1725174" cy="1634697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1"/>
          <p:cNvSpPr txBox="1"/>
          <p:nvPr>
            <p:ph idx="4294967295" type="title"/>
          </p:nvPr>
        </p:nvSpPr>
        <p:spPr>
          <a:xfrm>
            <a:off x="1104900" y="1979914"/>
            <a:ext cx="10794900" cy="23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6600"/>
              <a:buFont typeface="Arial"/>
              <a:buNone/>
            </a:pPr>
            <a:r>
              <a:rPr lang="en-US" sz="6600">
                <a:solidFill>
                  <a:srgbClr val="EFD283"/>
                </a:solidFill>
              </a:rPr>
              <a:t>Rimrock </a:t>
            </a:r>
            <a:r>
              <a:rPr b="0" i="0" lang="en-US" sz="6600" u="none" cap="none" strike="noStrike">
                <a:solidFill>
                  <a:srgbClr val="EFD283"/>
                </a:solidFill>
                <a:latin typeface="Arial"/>
                <a:ea typeface="Arial"/>
                <a:cs typeface="Arial"/>
                <a:sym typeface="Arial"/>
              </a:rPr>
              <a:t>Principal</a:t>
            </a:r>
            <a:r>
              <a:rPr lang="en-US" sz="6600">
                <a:solidFill>
                  <a:srgbClr val="EFD283"/>
                </a:solidFill>
              </a:rPr>
              <a:t> Celebrations of Success</a:t>
            </a:r>
            <a:endParaRPr b="0" i="0" sz="6600" u="none" cap="none" strike="noStrike">
              <a:solidFill>
                <a:srgbClr val="EFD28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1"/>
          <p:cNvSpPr txBox="1"/>
          <p:nvPr>
            <p:ph idx="4294967295" type="body"/>
          </p:nvPr>
        </p:nvSpPr>
        <p:spPr>
          <a:xfrm>
            <a:off x="697700" y="4194425"/>
            <a:ext cx="11371800" cy="38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40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35664"/>
              <a:buFont typeface="Arial"/>
              <a:buNone/>
            </a:pPr>
            <a:r>
              <a:t/>
            </a:r>
            <a:endParaRPr b="0" i="1" sz="10305" u="sng" cap="none" strike="noStrike">
              <a:solidFill>
                <a:srgbClr val="EFD28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35664"/>
              <a:buFont typeface="Arial"/>
              <a:buNone/>
            </a:pPr>
            <a:r>
              <a:t/>
            </a:r>
            <a:endParaRPr b="0" i="1" sz="10305" u="none" cap="none" strike="noStrike">
              <a:solidFill>
                <a:srgbClr val="EFD28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35664"/>
              <a:buFont typeface="Arial"/>
              <a:buNone/>
            </a:pPr>
            <a:r>
              <a:rPr b="0" i="1" lang="en-US" sz="10305" u="none" cap="none" strike="noStrike">
                <a:solidFill>
                  <a:srgbClr val="EFD28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1" sz="10305" u="none" cap="none" strike="noStrike">
              <a:solidFill>
                <a:srgbClr val="EFD28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35664"/>
              <a:buFont typeface="Arial"/>
              <a:buNone/>
            </a:pPr>
            <a:r>
              <a:t/>
            </a:r>
            <a:endParaRPr b="0" i="1" sz="10305" u="none" cap="none" strike="noStrike">
              <a:solidFill>
                <a:srgbClr val="EFD28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35664"/>
              <a:buFont typeface="Arial"/>
              <a:buNone/>
            </a:pPr>
            <a:r>
              <a:t/>
            </a:r>
            <a:endParaRPr b="0" i="1" sz="10305" u="none" cap="none" strike="noStrike">
              <a:solidFill>
                <a:srgbClr val="EFD28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35664"/>
              <a:buFont typeface="Arial"/>
              <a:buNone/>
            </a:pPr>
            <a:r>
              <a:t/>
            </a:r>
            <a:endParaRPr b="0" i="1" sz="10305" u="none" cap="none" strike="noStrike">
              <a:solidFill>
                <a:srgbClr val="EFD28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6bee45dd48_0_1"/>
          <p:cNvSpPr txBox="1"/>
          <p:nvPr>
            <p:ph type="title"/>
          </p:nvPr>
        </p:nvSpPr>
        <p:spPr>
          <a:xfrm>
            <a:off x="1104950" y="990600"/>
            <a:ext cx="10794900" cy="116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00"/>
              <a:buFont typeface="Arial"/>
              <a:buNone/>
            </a:pPr>
            <a:r>
              <a:rPr b="1" lang="en-US" sz="4000" u="sng">
                <a:solidFill>
                  <a:srgbClr val="0C163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Interim Superintendent Update</a:t>
            </a:r>
            <a:endParaRPr b="1" sz="4000" u="sng">
              <a:solidFill>
                <a:srgbClr val="0C163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6" name="Google Shape;376;g36bee45dd48_0_1"/>
          <p:cNvSpPr txBox="1"/>
          <p:nvPr>
            <p:ph idx="1" type="body"/>
          </p:nvPr>
        </p:nvSpPr>
        <p:spPr>
          <a:xfrm>
            <a:off x="2450250" y="2076450"/>
            <a:ext cx="7845600" cy="68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720"/>
              <a:buNone/>
            </a:pPr>
            <a:r>
              <a:t/>
            </a:r>
            <a:endParaRPr sz="3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720"/>
              <a:buNone/>
            </a:pPr>
            <a:r>
              <a:rPr b="1" lang="en-US"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Professional Development: </a:t>
            </a:r>
            <a:endParaRPr b="1" sz="3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720"/>
              <a:buNone/>
            </a:pPr>
            <a:r>
              <a:rPr lang="en-US"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iReady PD Report</a:t>
            </a:r>
            <a:endParaRPr sz="3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720"/>
              <a:buNone/>
            </a:pPr>
            <a:r>
              <a:rPr lang="en-US"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January 16th PD Report</a:t>
            </a:r>
            <a:endParaRPr sz="3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720"/>
              <a:buNone/>
            </a:pPr>
            <a:r>
              <a:rPr lang="en-US"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Leadership Update</a:t>
            </a:r>
            <a:endParaRPr sz="3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7200" lvl="0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720"/>
              <a:buNone/>
            </a:pPr>
            <a:r>
              <a:rPr lang="en-US"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John Wooden on Leadership</a:t>
            </a:r>
            <a:endParaRPr sz="3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720"/>
              <a:buNone/>
            </a:pPr>
            <a:r>
              <a:rPr lang="en-US"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Lunch Program</a:t>
            </a:r>
            <a:endParaRPr sz="3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720"/>
              <a:buNone/>
            </a:pPr>
            <a:r>
              <a:t/>
            </a:r>
            <a:endParaRPr sz="3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720"/>
              <a:buNone/>
            </a:pPr>
            <a:r>
              <a:t/>
            </a:r>
            <a:endParaRPr sz="3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720"/>
              <a:buNone/>
            </a:pPr>
            <a:r>
              <a:t/>
            </a:r>
            <a:endParaRPr sz="3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720"/>
              <a:buNone/>
            </a:pPr>
            <a:r>
              <a:t/>
            </a:r>
            <a:endParaRPr sz="3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720"/>
              <a:buNone/>
            </a:pPr>
            <a:r>
              <a:t/>
            </a:r>
            <a:endParaRPr sz="3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720"/>
              <a:buNone/>
            </a:pPr>
            <a:r>
              <a:t/>
            </a:r>
            <a:endParaRPr sz="3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720"/>
              <a:buNone/>
            </a:pPr>
            <a:r>
              <a:t/>
            </a:r>
            <a:endParaRPr sz="3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720"/>
              <a:buNone/>
            </a:pPr>
            <a:r>
              <a:t/>
            </a:r>
            <a:endParaRPr sz="3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720"/>
              <a:buNone/>
            </a:pPr>
            <a:r>
              <a:t/>
            </a:r>
            <a:endParaRPr sz="3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545"/>
              <a:buNone/>
            </a:pPr>
            <a:r>
              <a:t/>
            </a:r>
            <a:endParaRPr sz="3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545"/>
              <a:buNone/>
            </a:pPr>
            <a:r>
              <a:t/>
            </a:r>
            <a:endParaRPr sz="3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b65f5c1672_0_25"/>
          <p:cNvSpPr txBox="1"/>
          <p:nvPr>
            <p:ph type="title"/>
          </p:nvPr>
        </p:nvSpPr>
        <p:spPr>
          <a:xfrm>
            <a:off x="1104900" y="571500"/>
            <a:ext cx="10794900" cy="23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Personnel</a:t>
            </a:r>
            <a:endParaRPr/>
          </a:p>
        </p:txBody>
      </p:sp>
      <p:sp>
        <p:nvSpPr>
          <p:cNvPr id="382" name="Google Shape;382;g3b65f5c1672_0_25"/>
          <p:cNvSpPr txBox="1"/>
          <p:nvPr>
            <p:ph idx="1" type="body"/>
          </p:nvPr>
        </p:nvSpPr>
        <p:spPr>
          <a:xfrm>
            <a:off x="1104900" y="2441450"/>
            <a:ext cx="10794900" cy="629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None/>
            </a:pPr>
            <a:r>
              <a:rPr lang="en-US"/>
              <a:t>Letters of Intent: 	Sent out January 26th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None/>
            </a:pPr>
            <a:r>
              <a:rPr lang="en-US"/>
              <a:t>								Return February 5th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None/>
            </a:pPr>
            <a:r>
              <a:rPr lang="en-US"/>
              <a:t>Advertise for Math Teacher at Rimrock-Active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None/>
            </a:pPr>
            <a:r>
              <a:rPr lang="en-US"/>
              <a:t>Advertise HS Science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None/>
            </a:pPr>
            <a:r>
              <a:rPr lang="en-US"/>
              <a:t>Advertise JH Science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b65f5c1672_0_35"/>
          <p:cNvSpPr txBox="1"/>
          <p:nvPr>
            <p:ph type="title"/>
          </p:nvPr>
        </p:nvSpPr>
        <p:spPr>
          <a:xfrm>
            <a:off x="1104900" y="571500"/>
            <a:ext cx="10794900" cy="23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Community Meetings</a:t>
            </a:r>
            <a:endParaRPr/>
          </a:p>
        </p:txBody>
      </p:sp>
      <p:sp>
        <p:nvSpPr>
          <p:cNvPr id="388" name="Google Shape;388;g3b65f5c1672_0_35"/>
          <p:cNvSpPr txBox="1"/>
          <p:nvPr>
            <p:ph idx="1" type="body"/>
          </p:nvPr>
        </p:nvSpPr>
        <p:spPr>
          <a:xfrm>
            <a:off x="1104900" y="3022600"/>
            <a:ext cx="107949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None/>
            </a:pPr>
            <a:r>
              <a:rPr lang="en-US" sz="3400"/>
              <a:t>Oreana Hall: February 9th</a:t>
            </a:r>
            <a:endParaRPr sz="3400"/>
          </a:p>
          <a:p>
            <a:pPr indent="0" lvl="0" marL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None/>
            </a:pPr>
            <a:r>
              <a:rPr lang="en-US" sz="3400"/>
              <a:t>Oreana Hall: February 13th-Attending the Valentines Dinner</a:t>
            </a:r>
            <a:endParaRPr sz="3400"/>
          </a:p>
          <a:p>
            <a:pPr indent="0" lvl="0" marL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None/>
            </a:pPr>
            <a:r>
              <a:rPr lang="en-US" sz="3400"/>
              <a:t>Bruneau Elementary: March 9th</a:t>
            </a:r>
            <a:endParaRPr sz="3400"/>
          </a:p>
          <a:p>
            <a:pPr indent="0" lvl="0" marL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None/>
            </a:pPr>
            <a:r>
              <a:rPr lang="en-US" sz="3400"/>
              <a:t>Grand View Elementary School: March 4th</a:t>
            </a:r>
            <a:endParaRPr sz="3400"/>
          </a:p>
          <a:p>
            <a:pPr indent="0" lvl="0" marL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72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3"/>
          <p:cNvSpPr txBox="1"/>
          <p:nvPr>
            <p:ph type="title"/>
          </p:nvPr>
        </p:nvSpPr>
        <p:spPr>
          <a:xfrm>
            <a:off x="5387907" y="619050"/>
            <a:ext cx="65370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6000"/>
              <a:buFont typeface="Arial"/>
              <a:buNone/>
            </a:pPr>
            <a:r>
              <a:rPr b="1" lang="en-US" sz="2700" u="sng">
                <a:solidFill>
                  <a:srgbClr val="0C163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Monthly Financial Report –  January 31</a:t>
            </a:r>
            <a:endParaRPr b="1" sz="2700" u="sng">
              <a:solidFill>
                <a:srgbClr val="0C163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4" name="Google Shape;394;p43"/>
          <p:cNvSpPr txBox="1"/>
          <p:nvPr>
            <p:ph idx="1" type="body"/>
          </p:nvPr>
        </p:nvSpPr>
        <p:spPr>
          <a:xfrm>
            <a:off x="280825" y="619050"/>
            <a:ext cx="5259000" cy="87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"/>
              <a:buNone/>
            </a:pPr>
            <a:r>
              <a:rPr i="1" lang="en-US" sz="1700">
                <a:solidFill>
                  <a:srgbClr val="0C1631"/>
                </a:solidFill>
              </a:rPr>
              <a:t> (Target goal for January 31 is 59% in the YTD Total Column for both Revenue and Expenditures)</a:t>
            </a:r>
            <a:endParaRPr b="1" i="1" sz="1700" u="sng">
              <a:solidFill>
                <a:srgbClr val="0C163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720"/>
              <a:buNone/>
            </a:pPr>
            <a:r>
              <a:t/>
            </a:r>
            <a:endParaRPr b="1" sz="1700" u="sng">
              <a:solidFill>
                <a:srgbClr val="0C163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720"/>
              <a:buNone/>
            </a:pPr>
            <a:r>
              <a:rPr b="1" lang="en-US" sz="1700" u="sng">
                <a:solidFill>
                  <a:srgbClr val="0C1631"/>
                </a:solidFill>
                <a:latin typeface="Arial"/>
                <a:ea typeface="Arial"/>
                <a:cs typeface="Arial"/>
                <a:sym typeface="Arial"/>
              </a:rPr>
              <a:t>REVENUES</a:t>
            </a:r>
            <a:r>
              <a:rPr lang="en-US" sz="1700">
                <a:solidFill>
                  <a:srgbClr val="0C1631"/>
                </a:solidFill>
              </a:rPr>
              <a:t> (Total Revenues for Jan. - 72%)</a:t>
            </a:r>
            <a:endParaRPr sz="1700">
              <a:solidFill>
                <a:srgbClr val="0C163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1631"/>
              </a:buClr>
              <a:buSzPts val="1700"/>
              <a:buChar char="❏"/>
            </a:pPr>
            <a:r>
              <a:rPr lang="en-US" sz="1700">
                <a:solidFill>
                  <a:srgbClr val="0C1631"/>
                </a:solidFill>
              </a:rPr>
              <a:t>Rental of Facilities - Daycare - 814%</a:t>
            </a:r>
            <a:endParaRPr sz="1700">
              <a:solidFill>
                <a:srgbClr val="0C163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1631"/>
              </a:buClr>
              <a:buSzPts val="1700"/>
              <a:buChar char="❏"/>
            </a:pPr>
            <a:r>
              <a:rPr lang="en-US" sz="1700">
                <a:solidFill>
                  <a:srgbClr val="0C1631"/>
                </a:solidFill>
              </a:rPr>
              <a:t>Other Local (678%) -  Greenhouse Grant</a:t>
            </a:r>
            <a:endParaRPr sz="1700">
              <a:solidFill>
                <a:srgbClr val="0C163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1631"/>
              </a:buClr>
              <a:buSzPts val="1700"/>
              <a:buChar char="❏"/>
            </a:pPr>
            <a:r>
              <a:rPr lang="en-US" sz="1700">
                <a:solidFill>
                  <a:srgbClr val="0C1631"/>
                </a:solidFill>
              </a:rPr>
              <a:t>State Based Apportionment - (80%) - Payment from the State (Front loaded payment)</a:t>
            </a:r>
            <a:endParaRPr sz="1700">
              <a:solidFill>
                <a:srgbClr val="0C163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1631"/>
              </a:buClr>
              <a:buSzPts val="1700"/>
              <a:buChar char="❏"/>
            </a:pPr>
            <a:r>
              <a:rPr lang="en-US" sz="1700">
                <a:solidFill>
                  <a:srgbClr val="0C1631"/>
                </a:solidFill>
              </a:rPr>
              <a:t>Other State School Support (142%) - State Facilities Fund $ put here</a:t>
            </a:r>
            <a:endParaRPr b="1" sz="1700" u="sng">
              <a:solidFill>
                <a:srgbClr val="0C163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720"/>
              <a:buNone/>
            </a:pPr>
            <a:r>
              <a:rPr b="1" lang="en-US" sz="1700" u="sng">
                <a:solidFill>
                  <a:srgbClr val="0C1631"/>
                </a:solidFill>
                <a:latin typeface="Arial"/>
                <a:ea typeface="Arial"/>
                <a:cs typeface="Arial"/>
                <a:sym typeface="Arial"/>
              </a:rPr>
              <a:t>EXPENDITURES</a:t>
            </a:r>
            <a:r>
              <a:rPr lang="en-US" sz="1700">
                <a:solidFill>
                  <a:srgbClr val="0C1631"/>
                </a:solidFill>
              </a:rPr>
              <a:t> (Total Expenses 41%)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1631"/>
              </a:buClr>
              <a:buSzPts val="1700"/>
              <a:buChar char="❏"/>
            </a:pPr>
            <a:r>
              <a:rPr lang="en-US" sz="1700">
                <a:solidFill>
                  <a:srgbClr val="0C1631"/>
                </a:solidFill>
              </a:rPr>
              <a:t>Total Special Service Program - 60% (OT/Speech/SLP)</a:t>
            </a:r>
            <a:endParaRPr sz="1700">
              <a:solidFill>
                <a:srgbClr val="0C163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1631"/>
              </a:buClr>
              <a:buSzPts val="1700"/>
              <a:buChar char="❏"/>
            </a:pPr>
            <a:r>
              <a:rPr lang="en-US" sz="1700">
                <a:solidFill>
                  <a:srgbClr val="0C1631"/>
                </a:solidFill>
              </a:rPr>
              <a:t>Total Board of Educ. Prog. (95%) - Annual Insurance Payment, Workmans Comp., Fees</a:t>
            </a:r>
            <a:endParaRPr sz="1700">
              <a:solidFill>
                <a:srgbClr val="0C163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1631"/>
              </a:buClr>
              <a:buSzPts val="1700"/>
              <a:buChar char="❏"/>
            </a:pPr>
            <a:r>
              <a:rPr lang="en-US" sz="1700">
                <a:solidFill>
                  <a:srgbClr val="0C1631"/>
                </a:solidFill>
              </a:rPr>
              <a:t>Total District Admin - 62%</a:t>
            </a:r>
            <a:endParaRPr sz="1700">
              <a:solidFill>
                <a:srgbClr val="0C163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1631"/>
              </a:buClr>
              <a:buSzPts val="1700"/>
              <a:buChar char="❏"/>
            </a:pPr>
            <a:r>
              <a:rPr lang="en-US" sz="1700">
                <a:solidFill>
                  <a:srgbClr val="0C1631"/>
                </a:solidFill>
              </a:rPr>
              <a:t>Total Business Operations - 62%</a:t>
            </a:r>
            <a:endParaRPr sz="1700">
              <a:solidFill>
                <a:srgbClr val="0C163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1631"/>
              </a:buClr>
              <a:buSzPts val="1700"/>
              <a:buChar char="❏"/>
            </a:pPr>
            <a:r>
              <a:rPr lang="en-US" sz="1700">
                <a:solidFill>
                  <a:srgbClr val="0C1631"/>
                </a:solidFill>
              </a:rPr>
              <a:t>Total District Vehicle (85%) - New PU</a:t>
            </a:r>
            <a:endParaRPr sz="1700">
              <a:solidFill>
                <a:srgbClr val="0C163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720"/>
              <a:buNone/>
            </a:pPr>
            <a:r>
              <a:rPr b="1" lang="en-US" sz="1700" u="sng">
                <a:solidFill>
                  <a:srgbClr val="0C1631"/>
                </a:solidFill>
              </a:rPr>
              <a:t>FUND BALANCE</a:t>
            </a:r>
            <a:endParaRPr b="1" sz="1700" u="sng">
              <a:solidFill>
                <a:srgbClr val="0C163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1631"/>
              </a:buClr>
              <a:buSzPts val="1700"/>
              <a:buChar char="❏"/>
            </a:pPr>
            <a:r>
              <a:rPr lang="en-US" sz="1700">
                <a:solidFill>
                  <a:srgbClr val="0C1631"/>
                </a:solidFill>
              </a:rPr>
              <a:t>290-Food Service - </a:t>
            </a:r>
            <a:r>
              <a:rPr lang="en-US" sz="1700">
                <a:solidFill>
                  <a:srgbClr val="FF0000"/>
                </a:solidFill>
              </a:rPr>
              <a:t>$41,984.57</a:t>
            </a:r>
            <a:endParaRPr sz="1700">
              <a:solidFill>
                <a:srgbClr val="FF0000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720"/>
              <a:buNone/>
            </a:pPr>
            <a:r>
              <a:t/>
            </a:r>
            <a:endParaRPr sz="1600">
              <a:solidFill>
                <a:srgbClr val="0C1631"/>
              </a:solidFill>
            </a:endParaRPr>
          </a:p>
        </p:txBody>
      </p:sp>
      <p:pic>
        <p:nvPicPr>
          <p:cNvPr id="395" name="Google Shape;39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2225" y="1213350"/>
            <a:ext cx="6856425" cy="815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8ac0174188_0_11"/>
          <p:cNvSpPr txBox="1"/>
          <p:nvPr>
            <p:ph type="title"/>
          </p:nvPr>
        </p:nvSpPr>
        <p:spPr>
          <a:xfrm>
            <a:off x="1104950" y="1237950"/>
            <a:ext cx="10794900" cy="116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00"/>
              <a:buFont typeface="Arial"/>
              <a:buNone/>
            </a:pPr>
            <a:r>
              <a:rPr b="1" lang="en-US" sz="4000" u="sng">
                <a:solidFill>
                  <a:srgbClr val="0C163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Operations - </a:t>
            </a:r>
            <a:r>
              <a:rPr lang="en-US" sz="4000" u="sng">
                <a:solidFill>
                  <a:srgbClr val="0C163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Business Manager Report</a:t>
            </a:r>
            <a:endParaRPr sz="4000" u="sng">
              <a:solidFill>
                <a:srgbClr val="0C163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1" name="Google Shape;401;g38ac0174188_0_11"/>
          <p:cNvSpPr txBox="1"/>
          <p:nvPr>
            <p:ph idx="1" type="body"/>
          </p:nvPr>
        </p:nvSpPr>
        <p:spPr>
          <a:xfrm>
            <a:off x="1104950" y="2406450"/>
            <a:ext cx="10794900" cy="65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-419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Char char="•"/>
            </a:pPr>
            <a:r>
              <a:rPr lang="en-US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Fund Balance: Food Service - $41,984.57</a:t>
            </a:r>
            <a:endParaRPr sz="3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Char char="•"/>
            </a:pPr>
            <a:r>
              <a:t/>
            </a:r>
            <a:endParaRPr sz="3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720"/>
              <a:buNone/>
            </a:pPr>
            <a:r>
              <a:t/>
            </a:r>
            <a:endParaRPr sz="3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Char char="•"/>
            </a:pPr>
            <a:r>
              <a:rPr lang="en-US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Check Forgery and Fraud - $7,230-money has came back to our account-JayDene is training on positive pay</a:t>
            </a:r>
            <a:endParaRPr sz="3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720"/>
              <a:buNone/>
            </a:pPr>
            <a:r>
              <a:t/>
            </a:r>
            <a:endParaRPr sz="3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2" name="Google Shape;402;g38ac0174188_0_11"/>
          <p:cNvSpPr txBox="1"/>
          <p:nvPr/>
        </p:nvSpPr>
        <p:spPr>
          <a:xfrm>
            <a:off x="-1983325" y="339600"/>
            <a:ext cx="1222500" cy="29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515967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07" name="Google Shape;407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025732" y="-8394318"/>
            <a:ext cx="18172712" cy="18172712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44"/>
          <p:cNvSpPr/>
          <p:nvPr/>
        </p:nvSpPr>
        <p:spPr>
          <a:xfrm>
            <a:off x="3953437" y="9501"/>
            <a:ext cx="7063908" cy="1706233"/>
          </a:xfrm>
          <a:prstGeom prst="rect">
            <a:avLst/>
          </a:prstGeom>
          <a:solidFill>
            <a:srgbClr val="2F4B37"/>
          </a:solidFill>
          <a:ln cap="flat" cmpd="sng" w="50800">
            <a:solidFill>
              <a:srgbClr val="BF954E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409" name="Google Shape;409;p44"/>
          <p:cNvPicPr preferRelativeResize="0"/>
          <p:nvPr/>
        </p:nvPicPr>
        <p:blipFill rotWithShape="1">
          <a:blip r:embed="rId4">
            <a:alphaModFix/>
          </a:blip>
          <a:srcRect b="54298" l="0" r="0" t="0"/>
          <a:stretch/>
        </p:blipFill>
        <p:spPr>
          <a:xfrm>
            <a:off x="4148974" y="147827"/>
            <a:ext cx="6672807" cy="1363664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4"/>
          <p:cNvSpPr/>
          <p:nvPr/>
        </p:nvSpPr>
        <p:spPr>
          <a:xfrm>
            <a:off x="1981933" y="9501"/>
            <a:ext cx="1800836" cy="1706233"/>
          </a:xfrm>
          <a:prstGeom prst="rect">
            <a:avLst/>
          </a:prstGeom>
          <a:solidFill>
            <a:srgbClr val="434939"/>
          </a:solidFill>
          <a:ln cap="flat" cmpd="sng" w="50800">
            <a:solidFill>
              <a:srgbClr val="BF954E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411" name="Google Shape;411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19764" y="45269"/>
            <a:ext cx="1725174" cy="1634696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44"/>
          <p:cNvSpPr txBox="1"/>
          <p:nvPr/>
        </p:nvSpPr>
        <p:spPr>
          <a:xfrm>
            <a:off x="1926107" y="7412514"/>
            <a:ext cx="127001" cy="4572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1200"/>
              <a:buFont typeface="Helvetica Neue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3" name="Google Shape;413;p44"/>
          <p:cNvSpPr txBox="1"/>
          <p:nvPr/>
        </p:nvSpPr>
        <p:spPr>
          <a:xfrm>
            <a:off x="5972047" y="4508246"/>
            <a:ext cx="1060705" cy="73710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625B4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ad1eab7bbe_0_58"/>
          <p:cNvSpPr txBox="1"/>
          <p:nvPr>
            <p:ph idx="4294967295" type="title"/>
          </p:nvPr>
        </p:nvSpPr>
        <p:spPr>
          <a:xfrm>
            <a:off x="1137475" y="249025"/>
            <a:ext cx="10794900" cy="116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00"/>
              <a:buFont typeface="Arial"/>
              <a:buNone/>
            </a:pPr>
            <a:r>
              <a:rPr b="1" lang="en-US" sz="3600" u="sng">
                <a:solidFill>
                  <a:srgbClr val="0C163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Rimrock Academics, Behavior &amp; Culture</a:t>
            </a:r>
            <a:endParaRPr b="1" sz="3600" u="sng">
              <a:solidFill>
                <a:srgbClr val="0C163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5" name="Google Shape;115;g3ad1eab7bbe_0_58"/>
          <p:cNvSpPr txBox="1"/>
          <p:nvPr/>
        </p:nvSpPr>
        <p:spPr>
          <a:xfrm>
            <a:off x="459425" y="1326500"/>
            <a:ext cx="12230400" cy="103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u="sng"/>
              <a:t>Academics</a:t>
            </a:r>
            <a:r>
              <a:rPr b="1" lang="en-US" sz="2000"/>
              <a:t>:</a:t>
            </a:r>
            <a:endParaRPr b="1" sz="2000"/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000"/>
              <a:buChar char="-"/>
            </a:pPr>
            <a:r>
              <a:rPr b="1" i="0" lang="en-US" sz="2000" u="none" cap="none" strike="noStrike">
                <a:solidFill>
                  <a:srgbClr val="212121"/>
                </a:solidFill>
              </a:rPr>
              <a:t>No </a:t>
            </a:r>
            <a:r>
              <a:rPr b="1" lang="en-US" sz="2000">
                <a:solidFill>
                  <a:srgbClr val="212121"/>
                </a:solidFill>
              </a:rPr>
              <a:t>academic testing data for January </a:t>
            </a:r>
            <a:endParaRPr b="1" sz="2000">
              <a:solidFill>
                <a:srgbClr val="212121"/>
              </a:solidFill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000"/>
              <a:buChar char="-"/>
            </a:pPr>
            <a:r>
              <a:rPr b="1" lang="en-US" sz="2000">
                <a:solidFill>
                  <a:srgbClr val="212121"/>
                </a:solidFill>
              </a:rPr>
              <a:t>All </a:t>
            </a:r>
            <a:r>
              <a:rPr b="1" i="0" lang="en-US" sz="2000" u="none" cap="none" strike="noStrike">
                <a:solidFill>
                  <a:srgbClr val="212121"/>
                </a:solidFill>
              </a:rPr>
              <a:t>Senior Papers complete</a:t>
            </a:r>
            <a:r>
              <a:rPr b="1" lang="en-US" sz="2000">
                <a:solidFill>
                  <a:srgbClr val="212121"/>
                </a:solidFill>
              </a:rPr>
              <a:t>!</a:t>
            </a:r>
            <a:endParaRPr b="1" sz="2000">
              <a:solidFill>
                <a:srgbClr val="21212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u="sng"/>
              <a:t>Current Enrollment</a:t>
            </a:r>
            <a:r>
              <a:rPr b="1" lang="en-US" sz="2000"/>
              <a:t>: 123 (net change = -1)</a:t>
            </a:r>
            <a:endParaRPr b="1" sz="20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000" u="sng">
                <a:solidFill>
                  <a:srgbClr val="212121"/>
                </a:solidFill>
              </a:rPr>
              <a:t>Attendance</a:t>
            </a:r>
            <a:r>
              <a:rPr b="1" lang="en-US" sz="2000">
                <a:solidFill>
                  <a:srgbClr val="212121"/>
                </a:solidFill>
              </a:rPr>
              <a:t>: Average Daily Attendance: </a:t>
            </a:r>
            <a:r>
              <a:rPr b="1" lang="en-US" sz="2000">
                <a:solidFill>
                  <a:srgbClr val="B45F06"/>
                </a:solidFill>
              </a:rPr>
              <a:t>92% </a:t>
            </a:r>
            <a:r>
              <a:rPr b="1" lang="en-US" sz="2000"/>
              <a:t>(for year) / </a:t>
            </a:r>
            <a:r>
              <a:rPr b="1" lang="en-US" sz="2000">
                <a:solidFill>
                  <a:srgbClr val="980000"/>
                </a:solidFill>
              </a:rPr>
              <a:t>89%</a:t>
            </a:r>
            <a:r>
              <a:rPr b="1" lang="en-US" sz="2000"/>
              <a:t> (for January) . . . Goal:</a:t>
            </a:r>
            <a:r>
              <a:rPr b="1" lang="en-US" sz="2000">
                <a:solidFill>
                  <a:srgbClr val="B45F06"/>
                </a:solidFill>
              </a:rPr>
              <a:t> </a:t>
            </a:r>
            <a:r>
              <a:rPr b="1" lang="en-US" sz="2000">
                <a:solidFill>
                  <a:srgbClr val="38761D"/>
                </a:solidFill>
              </a:rPr>
              <a:t>95%</a:t>
            </a:r>
            <a:endParaRPr b="1" sz="2000">
              <a:solidFill>
                <a:srgbClr val="38761D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000" u="sng"/>
              <a:t>Behavior</a:t>
            </a:r>
            <a:r>
              <a:rPr b="1" lang="en-US" sz="2000"/>
              <a:t>: 14 BRtI Violations in Jan (</a:t>
            </a:r>
            <a:r>
              <a:rPr b="1" lang="en-US" sz="2000">
                <a:solidFill>
                  <a:srgbClr val="38761D"/>
                </a:solidFill>
              </a:rPr>
              <a:t>~0.9 / day</a:t>
            </a:r>
            <a:r>
              <a:rPr b="1" lang="en-US" sz="2000"/>
              <a:t>), but 17 already in Feb (</a:t>
            </a:r>
            <a:r>
              <a:rPr b="1" lang="en-US" sz="2000">
                <a:solidFill>
                  <a:srgbClr val="980000"/>
                </a:solidFill>
              </a:rPr>
              <a:t>3.4 / day</a:t>
            </a:r>
            <a:r>
              <a:rPr b="1" lang="en-US" sz="2000"/>
              <a:t>)</a:t>
            </a:r>
            <a:endParaRPr b="1" sz="20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000" u="sng"/>
              <a:t>Athletics</a:t>
            </a:r>
            <a:r>
              <a:rPr b="1" lang="en-US" sz="2000"/>
              <a:t>:</a:t>
            </a:r>
            <a:endParaRPr b="1" sz="2000"/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-"/>
            </a:pPr>
            <a:r>
              <a:rPr b="1" lang="en-US" sz="2000"/>
              <a:t>HS Girls Basketball: Varsity = 13 - 11 overall (9-2 conference), play Compass next TONIGHT in District elimination game</a:t>
            </a:r>
            <a:endParaRPr b="1" sz="2000"/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-"/>
            </a:pPr>
            <a:r>
              <a:rPr b="1" lang="en-US" sz="2000"/>
              <a:t>HS Boys Basketball: Varsity = 16 - 2 overall (8-1 Conference), 2 games remaining then playoffs</a:t>
            </a:r>
            <a:endParaRPr b="1" sz="2000"/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-"/>
            </a:pPr>
            <a:r>
              <a:rPr b="1" lang="en-US" sz="2000"/>
              <a:t>JH Boys Basketball: 2-2</a:t>
            </a:r>
            <a:endParaRPr b="1" sz="20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000" u="sng"/>
              <a:t>Employee Recognition</a:t>
            </a:r>
            <a:r>
              <a:rPr b="1" lang="en-US" sz="2000"/>
              <a:t>: Amanda Dygert</a:t>
            </a:r>
            <a:endParaRPr b="1" sz="2000"/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-"/>
            </a:pPr>
            <a:r>
              <a:rPr b="1" lang="en-US" sz="2000"/>
              <a:t>Facilitated outstanding academic growth in MAP Language (67th / 69th percentile for grades 9 &amp; 10) &amp; Reading (69th / 57th percentile for grades 9 &amp; 10)</a:t>
            </a:r>
            <a:endParaRPr b="1" sz="2000"/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-"/>
            </a:pPr>
            <a:r>
              <a:rPr b="1" lang="en-US" sz="2000"/>
              <a:t>Senior Class Advisor…mentors class through graduation planning process, planning senior trip, and senior projects</a:t>
            </a:r>
            <a:endParaRPr b="1" sz="2000"/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000"/>
              <a:buChar char="-"/>
            </a:pPr>
            <a:r>
              <a:rPr b="1" lang="en-US" sz="2000"/>
              <a:t>Head HS track coach this upcoming spring</a:t>
            </a:r>
            <a:endParaRPr b="1" sz="2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ad1eab7bbe_0_220"/>
          <p:cNvSpPr txBox="1"/>
          <p:nvPr>
            <p:ph idx="4294967295" type="title"/>
          </p:nvPr>
        </p:nvSpPr>
        <p:spPr>
          <a:xfrm>
            <a:off x="1137475" y="415400"/>
            <a:ext cx="10794900" cy="10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11111"/>
              <a:buFont typeface="Arial"/>
              <a:buNone/>
            </a:pPr>
            <a:r>
              <a:rPr b="1" lang="en-US" sz="3600" u="sng">
                <a:solidFill>
                  <a:srgbClr val="0C163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Senior Trip</a:t>
            </a:r>
            <a:r>
              <a:rPr b="1" lang="en-US" sz="3600">
                <a:solidFill>
                  <a:srgbClr val="0C163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Northern California, 20-24 Mar 26 </a:t>
            </a:r>
            <a:endParaRPr b="1" sz="3600">
              <a:solidFill>
                <a:srgbClr val="0C163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40844"/>
              <a:buFont typeface="Arial"/>
              <a:buNone/>
            </a:pPr>
            <a:r>
              <a:rPr b="1" i="1" lang="en-US" sz="3155">
                <a:solidFill>
                  <a:srgbClr val="0C163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(For Approval)</a:t>
            </a:r>
            <a:endParaRPr b="1" i="1" sz="3155">
              <a:solidFill>
                <a:srgbClr val="0C163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1" name="Google Shape;121;g3ad1eab7bbe_0_220"/>
          <p:cNvSpPr txBox="1"/>
          <p:nvPr/>
        </p:nvSpPr>
        <p:spPr>
          <a:xfrm>
            <a:off x="910900" y="1535325"/>
            <a:ext cx="5479500" cy="76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286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u="sng"/>
              <a:t>Chaperones</a:t>
            </a:r>
            <a:r>
              <a:rPr b="1" lang="en-US" sz="1800"/>
              <a:t>:</a:t>
            </a:r>
            <a:r>
              <a:rPr lang="en-US" sz="1800"/>
              <a:t> Amanda Dygert, Jonathan Waterlander</a:t>
            </a:r>
            <a:endParaRPr sz="1800"/>
          </a:p>
          <a:p>
            <a:pPr indent="-22860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800" u="sng"/>
              <a:t>Transportation</a:t>
            </a:r>
            <a:r>
              <a:rPr b="1" lang="en-US" sz="1800"/>
              <a:t>:</a:t>
            </a:r>
            <a:r>
              <a:rPr lang="en-US" sz="1800"/>
              <a:t>Rimrock White Bus </a:t>
            </a:r>
            <a:endParaRPr sz="1800"/>
          </a:p>
          <a:p>
            <a:pPr indent="-22860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800" u="sng"/>
              <a:t>Accomodations:</a:t>
            </a:r>
            <a:r>
              <a:rPr b="1" lang="en-US" sz="1800"/>
              <a:t> </a:t>
            </a:r>
            <a:r>
              <a:rPr lang="en-US" sz="1800"/>
              <a:t>5 BR AirBnB in Crescent City</a:t>
            </a:r>
            <a:endParaRPr sz="1800"/>
          </a:p>
          <a:p>
            <a:pPr indent="-22860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800" u="sng"/>
              <a:t>Itinerary:</a:t>
            </a:r>
            <a:endParaRPr b="1" sz="18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800"/>
              <a:t>Friday, March 20</a:t>
            </a:r>
            <a:endParaRPr b="1" sz="1800"/>
          </a:p>
          <a:p>
            <a:pPr indent="-342900" lvl="0" marL="228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/>
              <a:t>Depart at 6:00 AM</a:t>
            </a:r>
            <a:endParaRPr sz="1800"/>
          </a:p>
          <a:p>
            <a:pPr indent="-3429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/>
              <a:t>Estimated arrival at 6:00 PM</a:t>
            </a:r>
            <a:endParaRPr sz="1800"/>
          </a:p>
          <a:p>
            <a:pPr indent="-3429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/>
              <a:t>Unpack</a:t>
            </a:r>
            <a:endParaRPr sz="1800"/>
          </a:p>
          <a:p>
            <a:pPr indent="-3429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/>
              <a:t>Go Shopping</a:t>
            </a:r>
            <a:endParaRPr sz="1800"/>
          </a:p>
          <a:p>
            <a:pPr indent="-3429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/>
              <a:t>Beach/dinner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800"/>
              <a:t>Saturday, March 21 – Crescent City</a:t>
            </a:r>
            <a:endParaRPr b="1" sz="1800"/>
          </a:p>
          <a:p>
            <a:pPr indent="-342900" lvl="0" marL="228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/>
              <a:t>Explore Crescent City</a:t>
            </a:r>
            <a:endParaRPr sz="1800"/>
          </a:p>
          <a:p>
            <a:pPr indent="-3429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/>
              <a:t>Harbor District</a:t>
            </a:r>
            <a:endParaRPr sz="1800"/>
          </a:p>
          <a:p>
            <a:pPr indent="-3429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/>
              <a:t>Battery Point Lighthouse</a:t>
            </a:r>
            <a:endParaRPr sz="1800"/>
          </a:p>
          <a:p>
            <a:pPr indent="-3429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/>
              <a:t>Point St. George Trail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800"/>
              <a:t>Sunday, March 22 – South</a:t>
            </a:r>
            <a:endParaRPr b="1" sz="1800"/>
          </a:p>
          <a:p>
            <a:pPr indent="-342900" lvl="0" marL="228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/>
              <a:t>Fern Canyon (Hiking)</a:t>
            </a:r>
            <a:endParaRPr sz="1800"/>
          </a:p>
          <a:p>
            <a:pPr indent="-3429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/>
              <a:t>Redwood National Park</a:t>
            </a:r>
            <a:endParaRPr sz="1800"/>
          </a:p>
          <a:p>
            <a:pPr indent="-342900" lvl="0" marL="22860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800"/>
              <a:buFont typeface="Arial"/>
              <a:buChar char="●"/>
            </a:pPr>
            <a:r>
              <a:rPr lang="en-US" sz="1800"/>
              <a:t>Trees of Mystery</a:t>
            </a:r>
            <a:endParaRPr b="1" sz="1800"/>
          </a:p>
        </p:txBody>
      </p:sp>
      <p:sp>
        <p:nvSpPr>
          <p:cNvPr id="122" name="Google Shape;122;g3ad1eab7bbe_0_220"/>
          <p:cNvSpPr txBox="1"/>
          <p:nvPr/>
        </p:nvSpPr>
        <p:spPr>
          <a:xfrm>
            <a:off x="6502400" y="1535325"/>
            <a:ext cx="6038400" cy="77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Monday, March 23 – North / Brookings</a:t>
            </a:r>
            <a:endParaRPr b="1" sz="1800"/>
          </a:p>
          <a:p>
            <a:pPr indent="-342900" lvl="0" marL="228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/>
              <a:t>Brookings</a:t>
            </a:r>
            <a:endParaRPr sz="1800"/>
          </a:p>
          <a:p>
            <a:pPr indent="-3429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/>
              <a:t>Mill Beach</a:t>
            </a:r>
            <a:endParaRPr sz="1800"/>
          </a:p>
          <a:p>
            <a:pPr indent="-3429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/>
              <a:t>Restaurant dinner</a:t>
            </a:r>
            <a:endParaRPr sz="1800"/>
          </a:p>
          <a:p>
            <a:pPr indent="-3429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/>
              <a:t>Oregon Redwoods Trail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800"/>
              <a:t>Tuesday, March 24</a:t>
            </a:r>
            <a:endParaRPr b="1" sz="1800"/>
          </a:p>
          <a:p>
            <a:pPr indent="-342900" lvl="0" marL="228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/>
              <a:t>Depart at 6:00 AM</a:t>
            </a:r>
            <a:endParaRPr sz="1800"/>
          </a:p>
          <a:p>
            <a:pPr indent="-342900" lvl="0" marL="228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 sz="1800"/>
              <a:t>Estimated Return at: 7:00 PM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800"/>
              <a:t>Optional Activities (Any Day, Weather-Dependent)</a:t>
            </a:r>
            <a:endParaRPr b="1" sz="1800"/>
          </a:p>
          <a:p>
            <a:pPr indent="-342900" lvl="0" marL="228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/>
              <a:t>Fishing at Brookings</a:t>
            </a:r>
            <a:endParaRPr sz="1800"/>
          </a:p>
          <a:p>
            <a:pPr indent="-3429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/>
              <a:t>Spikeball</a:t>
            </a:r>
            <a:endParaRPr sz="1800"/>
          </a:p>
          <a:p>
            <a:pPr indent="-3429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/>
              <a:t>Kayak Rental</a:t>
            </a:r>
            <a:endParaRPr sz="1800"/>
          </a:p>
          <a:p>
            <a:pPr indent="-342900" lvl="0" marL="22860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800"/>
              <a:buFont typeface="Arial"/>
              <a:buChar char="●"/>
            </a:pPr>
            <a:r>
              <a:rPr lang="en-US" sz="1800"/>
              <a:t>Cornhole</a:t>
            </a:r>
            <a:endParaRPr b="1" sz="2600"/>
          </a:p>
        </p:txBody>
      </p:sp>
      <p:pic>
        <p:nvPicPr>
          <p:cNvPr id="123" name="Google Shape;123;g3ad1eab7bbe_0_2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0756" y="7051693"/>
            <a:ext cx="4534875" cy="255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3ad1eab7bbe_0_2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68025" y="6020529"/>
            <a:ext cx="4169800" cy="278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g3bd7bab4b7c_0_217" title="20250818_144023.jpg"/>
          <p:cNvPicPr preferRelativeResize="0"/>
          <p:nvPr/>
        </p:nvPicPr>
        <p:blipFill rotWithShape="1">
          <a:blip r:embed="rId3">
            <a:alphaModFix/>
          </a:blip>
          <a:srcRect b="0" l="4492" r="7238" t="0"/>
          <a:stretch/>
        </p:blipFill>
        <p:spPr>
          <a:xfrm>
            <a:off x="4475200" y="2431575"/>
            <a:ext cx="4262098" cy="314729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g3bd7bab4b7c_0_217"/>
          <p:cNvSpPr txBox="1"/>
          <p:nvPr>
            <p:ph type="ctrTitle"/>
          </p:nvPr>
        </p:nvSpPr>
        <p:spPr>
          <a:xfrm>
            <a:off x="207700" y="-125050"/>
            <a:ext cx="12797100" cy="2438700"/>
          </a:xfrm>
          <a:prstGeom prst="rect">
            <a:avLst/>
          </a:prstGeom>
        </p:spPr>
        <p:txBody>
          <a:bodyPr anchorCtr="0" anchor="b" bIns="144475" lIns="144475" spcFirstLastPara="1" rIns="144475" wrap="square" tIns="1444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400">
                <a:latin typeface="Crete Round"/>
                <a:ea typeface="Crete Round"/>
                <a:cs typeface="Crete Round"/>
                <a:sym typeface="Crete Round"/>
              </a:rPr>
              <a:t>2025 - 2026</a:t>
            </a:r>
            <a:endParaRPr b="1" sz="9400">
              <a:latin typeface="Crete Round"/>
              <a:ea typeface="Crete Round"/>
              <a:cs typeface="Crete Round"/>
              <a:sym typeface="Crete Rou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/>
              <a:t> </a:t>
            </a:r>
            <a:r>
              <a:rPr lang="en-US" sz="6100">
                <a:latin typeface="Rowdies"/>
                <a:ea typeface="Rowdies"/>
                <a:cs typeface="Rowdies"/>
                <a:sym typeface="Rowdies"/>
              </a:rPr>
              <a:t>Rimrock Student Body Government</a:t>
            </a:r>
            <a:endParaRPr sz="6100">
              <a:latin typeface="Rowdies"/>
              <a:ea typeface="Rowdies"/>
              <a:cs typeface="Rowdies"/>
              <a:sym typeface="Rowdies"/>
            </a:endParaRPr>
          </a:p>
        </p:txBody>
      </p:sp>
      <p:sp>
        <p:nvSpPr>
          <p:cNvPr id="131" name="Google Shape;131;g3bd7bab4b7c_0_217"/>
          <p:cNvSpPr txBox="1"/>
          <p:nvPr>
            <p:ph idx="1" type="subTitle"/>
          </p:nvPr>
        </p:nvSpPr>
        <p:spPr>
          <a:xfrm>
            <a:off x="8633450" y="2313649"/>
            <a:ext cx="4262100" cy="2585700"/>
          </a:xfrm>
          <a:prstGeom prst="rect">
            <a:avLst/>
          </a:prstGeom>
        </p:spPr>
        <p:txBody>
          <a:bodyPr anchorCtr="0" anchor="t" bIns="144475" lIns="144475" spcFirstLastPara="1" rIns="144475" wrap="square" tIns="144475">
            <a:normAutofit/>
          </a:bodyPr>
          <a:lstStyle/>
          <a:p>
            <a:pPr indent="-596900" lvl="0" marL="723900" rtl="0" algn="l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3600"/>
              <a:buFont typeface="Rowdies"/>
              <a:buChar char="-"/>
            </a:pPr>
            <a:r>
              <a:rPr lang="en-US" sz="3600">
                <a:solidFill>
                  <a:srgbClr val="274E13"/>
                </a:solidFill>
                <a:latin typeface="Rowdies"/>
                <a:ea typeface="Rowdies"/>
                <a:cs typeface="Rowdies"/>
                <a:sym typeface="Rowdies"/>
              </a:rPr>
              <a:t>Celebrating student successes</a:t>
            </a:r>
            <a:endParaRPr sz="3600">
              <a:solidFill>
                <a:srgbClr val="274E13"/>
              </a:solidFill>
              <a:latin typeface="Rowdies"/>
              <a:ea typeface="Rowdies"/>
              <a:cs typeface="Rowdies"/>
              <a:sym typeface="Rowdies"/>
            </a:endParaRPr>
          </a:p>
        </p:txBody>
      </p:sp>
      <p:sp>
        <p:nvSpPr>
          <p:cNvPr id="132" name="Google Shape;132;g3bd7bab4b7c_0_217"/>
          <p:cNvSpPr txBox="1"/>
          <p:nvPr>
            <p:ph idx="1" type="subTitle"/>
          </p:nvPr>
        </p:nvSpPr>
        <p:spPr>
          <a:xfrm>
            <a:off x="-107650" y="2344850"/>
            <a:ext cx="4479000" cy="3850200"/>
          </a:xfrm>
          <a:prstGeom prst="rect">
            <a:avLst/>
          </a:prstGeom>
        </p:spPr>
        <p:txBody>
          <a:bodyPr anchorCtr="0" anchor="t" bIns="144475" lIns="144475" spcFirstLastPara="1" rIns="144475" wrap="square" tIns="144475">
            <a:noAutofit/>
          </a:bodyPr>
          <a:lstStyle/>
          <a:p>
            <a:pPr indent="-596900" lvl="0" marL="723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3600"/>
              <a:buFont typeface="Rowdies"/>
              <a:buChar char="-"/>
            </a:pPr>
            <a:r>
              <a:rPr lang="en-US" sz="3600">
                <a:solidFill>
                  <a:srgbClr val="274E13"/>
                </a:solidFill>
                <a:latin typeface="Rowdies"/>
                <a:ea typeface="Rowdies"/>
                <a:cs typeface="Rowdies"/>
                <a:sym typeface="Rowdies"/>
              </a:rPr>
              <a:t>Bringing back spirit and fun to the students and staff at Rimrock</a:t>
            </a:r>
            <a:endParaRPr sz="3600">
              <a:solidFill>
                <a:srgbClr val="274E13"/>
              </a:solidFill>
              <a:latin typeface="Rowdies"/>
              <a:ea typeface="Rowdies"/>
              <a:cs typeface="Rowdies"/>
              <a:sym typeface="Rowdies"/>
            </a:endParaRPr>
          </a:p>
          <a:p>
            <a:pPr indent="0" lvl="0" marL="723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3400">
              <a:solidFill>
                <a:schemeClr val="dk1"/>
              </a:solidFill>
              <a:latin typeface="Rowdies"/>
              <a:ea typeface="Rowdies"/>
              <a:cs typeface="Rowdies"/>
              <a:sym typeface="Rowdies"/>
            </a:endParaRPr>
          </a:p>
        </p:txBody>
      </p:sp>
      <p:sp>
        <p:nvSpPr>
          <p:cNvPr id="133" name="Google Shape;133;g3bd7bab4b7c_0_217"/>
          <p:cNvSpPr txBox="1"/>
          <p:nvPr/>
        </p:nvSpPr>
        <p:spPr>
          <a:xfrm>
            <a:off x="4" y="5806024"/>
            <a:ext cx="5251800" cy="30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475" lIns="144475" spcFirstLastPara="1" rIns="144475" wrap="square" tIns="144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rPr>
              <a:t>Homecoming week </a:t>
            </a:r>
            <a:r>
              <a:rPr lang="en-US" sz="27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rPr>
              <a:t>- including HOCO shirts, Macho Volleyball, Powderpuff Football, Homecoming Parade, Royalty Voting and Photos, Halftime Queen and King Crowning</a:t>
            </a:r>
            <a:endParaRPr sz="2700">
              <a:solidFill>
                <a:schemeClr val="dk1"/>
              </a:solidFill>
              <a:latin typeface="Crete Round"/>
              <a:ea typeface="Crete Round"/>
              <a:cs typeface="Crete Round"/>
              <a:sym typeface="Crete Round"/>
            </a:endParaRPr>
          </a:p>
        </p:txBody>
      </p:sp>
      <p:sp>
        <p:nvSpPr>
          <p:cNvPr id="134" name="Google Shape;134;g3bd7bab4b7c_0_217"/>
          <p:cNvSpPr txBox="1"/>
          <p:nvPr/>
        </p:nvSpPr>
        <p:spPr>
          <a:xfrm>
            <a:off x="5107125" y="5809085"/>
            <a:ext cx="3930900" cy="24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475" lIns="144475" spcFirstLastPara="1" rIns="144475" wrap="square" tIns="144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rPr>
              <a:t>Contests Held: </a:t>
            </a:r>
            <a:endParaRPr b="1" sz="2700">
              <a:solidFill>
                <a:schemeClr val="dk1"/>
              </a:solidFill>
              <a:latin typeface="Crete Round"/>
              <a:ea typeface="Crete Round"/>
              <a:cs typeface="Crete Round"/>
              <a:sym typeface="Crete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rPr>
              <a:t>Door decorating</a:t>
            </a:r>
            <a:endParaRPr sz="2700">
              <a:solidFill>
                <a:schemeClr val="dk1"/>
              </a:solidFill>
              <a:latin typeface="Crete Round"/>
              <a:ea typeface="Crete Round"/>
              <a:cs typeface="Crete Round"/>
              <a:sym typeface="Crete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rPr>
              <a:t>Hallway Decorating</a:t>
            </a:r>
            <a:endParaRPr sz="2700">
              <a:solidFill>
                <a:schemeClr val="dk1"/>
              </a:solidFill>
              <a:latin typeface="Crete Round"/>
              <a:ea typeface="Crete Round"/>
              <a:cs typeface="Crete Round"/>
              <a:sym typeface="Crete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rPr>
              <a:t>Rimrock Coin Art contest</a:t>
            </a:r>
            <a:endParaRPr sz="2700">
              <a:solidFill>
                <a:schemeClr val="dk1"/>
              </a:solidFill>
              <a:latin typeface="Crete Round"/>
              <a:ea typeface="Crete Round"/>
              <a:cs typeface="Crete Round"/>
              <a:sym typeface="Crete Round"/>
            </a:endParaRPr>
          </a:p>
        </p:txBody>
      </p:sp>
      <p:sp>
        <p:nvSpPr>
          <p:cNvPr id="135" name="Google Shape;135;g3bd7bab4b7c_0_217"/>
          <p:cNvSpPr txBox="1"/>
          <p:nvPr/>
        </p:nvSpPr>
        <p:spPr>
          <a:xfrm>
            <a:off x="9038030" y="4497293"/>
            <a:ext cx="3930900" cy="12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475" lIns="144475" spcFirstLastPara="1" rIns="144475" wrap="square" tIns="144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rPr>
              <a:t>Student of the Month and Student of the Quarter - </a:t>
            </a:r>
            <a:endParaRPr sz="2700">
              <a:solidFill>
                <a:schemeClr val="dk1"/>
              </a:solidFill>
              <a:latin typeface="Crete Round"/>
              <a:ea typeface="Crete Round"/>
              <a:cs typeface="Crete Round"/>
              <a:sym typeface="Crete Round"/>
            </a:endParaRPr>
          </a:p>
        </p:txBody>
      </p:sp>
      <p:sp>
        <p:nvSpPr>
          <p:cNvPr id="136" name="Google Shape;136;g3bd7bab4b7c_0_217"/>
          <p:cNvSpPr txBox="1"/>
          <p:nvPr/>
        </p:nvSpPr>
        <p:spPr>
          <a:xfrm>
            <a:off x="8996480" y="5969725"/>
            <a:ext cx="4014000" cy="21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475" lIns="144475" spcFirstLastPara="1" rIns="144475" wrap="square" tIns="144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rPr>
              <a:t>Monthly Spirit Assemblies: </a:t>
            </a:r>
            <a:endParaRPr b="1" sz="2700">
              <a:solidFill>
                <a:schemeClr val="dk1"/>
              </a:solidFill>
              <a:latin typeface="Crete Round"/>
              <a:ea typeface="Crete Round"/>
              <a:cs typeface="Crete Round"/>
              <a:sym typeface="Crete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rPr>
              <a:t>Whole school and class competitions </a:t>
            </a:r>
            <a:endParaRPr sz="2700">
              <a:solidFill>
                <a:schemeClr val="dk1"/>
              </a:solidFill>
              <a:latin typeface="Crete Round"/>
              <a:ea typeface="Crete Round"/>
              <a:cs typeface="Crete Round"/>
              <a:sym typeface="Crete Round"/>
            </a:endParaRPr>
          </a:p>
        </p:txBody>
      </p:sp>
      <p:sp>
        <p:nvSpPr>
          <p:cNvPr id="137" name="Google Shape;137;g3bd7bab4b7c_0_217"/>
          <p:cNvSpPr txBox="1"/>
          <p:nvPr/>
        </p:nvSpPr>
        <p:spPr>
          <a:xfrm>
            <a:off x="8996480" y="7939438"/>
            <a:ext cx="4262100" cy="21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475" lIns="144475" spcFirstLastPara="1" rIns="144475" wrap="square" tIns="144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rPr>
              <a:t>Dress Up Weeks &amp; Sports Home Game Dress up Themes</a:t>
            </a:r>
            <a:endParaRPr sz="2700">
              <a:solidFill>
                <a:schemeClr val="dk1"/>
              </a:solidFill>
              <a:latin typeface="Crete Round"/>
              <a:ea typeface="Crete Round"/>
              <a:cs typeface="Crete Round"/>
              <a:sym typeface="Crete Round"/>
            </a:endParaRPr>
          </a:p>
        </p:txBody>
      </p:sp>
      <p:sp>
        <p:nvSpPr>
          <p:cNvPr id="138" name="Google Shape;138;g3bd7bab4b7c_0_217"/>
          <p:cNvSpPr txBox="1"/>
          <p:nvPr/>
        </p:nvSpPr>
        <p:spPr>
          <a:xfrm>
            <a:off x="-241400" y="8531050"/>
            <a:ext cx="8978700" cy="15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475" lIns="144475" spcFirstLastPara="1" rIns="144475" wrap="square" tIns="144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rPr>
              <a:t>Upcoming: </a:t>
            </a:r>
            <a:endParaRPr b="1" i="1" sz="2400">
              <a:solidFill>
                <a:schemeClr val="dk1"/>
              </a:solidFill>
              <a:latin typeface="Crete Round"/>
              <a:ea typeface="Crete Round"/>
              <a:cs typeface="Crete Round"/>
              <a:sym typeface="Crete Rou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rPr>
              <a:t>Mental Health Awareness speaker and t-shirt campaign</a:t>
            </a:r>
            <a:endParaRPr i="1" sz="25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bd7bab4b7c_0_230"/>
          <p:cNvSpPr txBox="1"/>
          <p:nvPr>
            <p:ph type="title"/>
          </p:nvPr>
        </p:nvSpPr>
        <p:spPr>
          <a:xfrm>
            <a:off x="2211767" y="-7"/>
            <a:ext cx="12118200" cy="1086000"/>
          </a:xfrm>
          <a:prstGeom prst="rect">
            <a:avLst/>
          </a:prstGeom>
        </p:spPr>
        <p:txBody>
          <a:bodyPr anchorCtr="0" anchor="t" bIns="144475" lIns="144475" spcFirstLastPara="1" rIns="144475" wrap="square" tIns="144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4500">
                <a:latin typeface="Rowdies"/>
                <a:ea typeface="Rowdies"/>
                <a:cs typeface="Rowdies"/>
                <a:sym typeface="Rowdies"/>
              </a:rPr>
              <a:t>Monthly Activities</a:t>
            </a:r>
            <a:endParaRPr sz="4500">
              <a:latin typeface="Rowdies"/>
              <a:ea typeface="Rowdies"/>
              <a:cs typeface="Rowdies"/>
              <a:sym typeface="Rowdies"/>
            </a:endParaRPr>
          </a:p>
        </p:txBody>
      </p:sp>
      <p:pic>
        <p:nvPicPr>
          <p:cNvPr id="144" name="Google Shape;144;g3bd7bab4b7c_0_2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1375" y="7535476"/>
            <a:ext cx="5249505" cy="193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3bd7bab4b7c_0_230" title="20251218_120625.png"/>
          <p:cNvPicPr preferRelativeResize="0"/>
          <p:nvPr/>
        </p:nvPicPr>
        <p:blipFill rotWithShape="1">
          <a:blip r:embed="rId4">
            <a:alphaModFix/>
          </a:blip>
          <a:srcRect b="12286" l="0" r="0" t="19304"/>
          <a:stretch/>
        </p:blipFill>
        <p:spPr>
          <a:xfrm>
            <a:off x="8779215" y="142646"/>
            <a:ext cx="1669423" cy="329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3bd7bab4b7c_0_230" title="20251218_120304(2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44551" y="139901"/>
            <a:ext cx="1935479" cy="344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3bd7bab4b7c_0_230" title="20251218_115122.png"/>
          <p:cNvPicPr preferRelativeResize="0"/>
          <p:nvPr/>
        </p:nvPicPr>
        <p:blipFill rotWithShape="1">
          <a:blip r:embed="rId6">
            <a:alphaModFix/>
          </a:blip>
          <a:srcRect b="12058" l="0" r="16401" t="10887"/>
          <a:stretch/>
        </p:blipFill>
        <p:spPr>
          <a:xfrm rot="-1417569">
            <a:off x="10665947" y="3420997"/>
            <a:ext cx="1981732" cy="3684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3bd7bab4b7c_0_2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0">
            <a:off x="11113325" y="6913794"/>
            <a:ext cx="1817650" cy="268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3bd7bab4b7c_0_2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8447" y="5660259"/>
            <a:ext cx="3644825" cy="2373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3bd7bab4b7c_0_2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6272" y="842800"/>
            <a:ext cx="2115512" cy="272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g3bd7bab4b7c_0_230"/>
          <p:cNvSpPr txBox="1"/>
          <p:nvPr/>
        </p:nvSpPr>
        <p:spPr>
          <a:xfrm rot="-485178">
            <a:off x="72606" y="3829576"/>
            <a:ext cx="5549376" cy="2524068"/>
          </a:xfrm>
          <a:prstGeom prst="rect">
            <a:avLst/>
          </a:prstGeom>
          <a:noFill/>
          <a:ln>
            <a:noFill/>
          </a:ln>
        </p:spPr>
        <p:txBody>
          <a:bodyPr anchorCtr="0" anchor="t" bIns="144475" lIns="144475" spcFirstLastPara="1" rIns="144475" wrap="square" tIns="144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rPr>
              <a:t>Student of the Month and Student of the Quarter - </a:t>
            </a:r>
            <a:endParaRPr sz="3500">
              <a:solidFill>
                <a:schemeClr val="dk1"/>
              </a:solidFill>
              <a:latin typeface="Crete Round"/>
              <a:ea typeface="Crete Round"/>
              <a:cs typeface="Crete Round"/>
              <a:sym typeface="Crete Round"/>
            </a:endParaRPr>
          </a:p>
        </p:txBody>
      </p:sp>
      <p:pic>
        <p:nvPicPr>
          <p:cNvPr id="152" name="Google Shape;152;g3bd7bab4b7c_0_2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359291" y="842810"/>
            <a:ext cx="2431644" cy="2729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g3bd7bab4b7c_0_23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65431" y="3580741"/>
            <a:ext cx="2235201" cy="2211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g3bd7bab4b7c_0_23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938450" y="945518"/>
            <a:ext cx="3644823" cy="1824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3bd7bab4b7c_0_23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269186" y="3400252"/>
            <a:ext cx="1935450" cy="2398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3bd7bab4b7c_0_23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272917" y="4876805"/>
            <a:ext cx="1935467" cy="2476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3bd7bab4b7c_0_23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918700" y="7535450"/>
            <a:ext cx="3076800" cy="191656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3bd7bab4b7c_0_230"/>
          <p:cNvSpPr txBox="1"/>
          <p:nvPr/>
        </p:nvSpPr>
        <p:spPr>
          <a:xfrm>
            <a:off x="7113613" y="6026134"/>
            <a:ext cx="3076800" cy="12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475" lIns="144475" spcFirstLastPara="1" rIns="144475" wrap="square" tIns="144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rPr>
              <a:t>Assemblies</a:t>
            </a:r>
            <a:endParaRPr b="1" sz="4100">
              <a:solidFill>
                <a:schemeClr val="dk1"/>
              </a:solidFill>
              <a:latin typeface="Crete Round"/>
              <a:ea typeface="Crete Round"/>
              <a:cs typeface="Crete Round"/>
              <a:sym typeface="Crete Roun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g3bd7bab4b7c_0_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133" y="114706"/>
            <a:ext cx="1869286" cy="2424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3bd7bab4b7c_0_249" title="20250902_193049.png"/>
          <p:cNvPicPr preferRelativeResize="0"/>
          <p:nvPr/>
        </p:nvPicPr>
        <p:blipFill rotWithShape="1">
          <a:blip r:embed="rId4">
            <a:alphaModFix/>
          </a:blip>
          <a:srcRect b="22635" l="0" r="0" t="27365"/>
          <a:stretch/>
        </p:blipFill>
        <p:spPr>
          <a:xfrm>
            <a:off x="6593325" y="5752200"/>
            <a:ext cx="2389575" cy="269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3bd7bab4b7c_0_2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114" y="4740343"/>
            <a:ext cx="3067698" cy="2013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3bd7bab4b7c_0_2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25675" y="6986076"/>
            <a:ext cx="2928475" cy="2602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3bd7bab4b7c_0_2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4126" y="6972983"/>
            <a:ext cx="4950601" cy="2210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3bd7bab4b7c_0_2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2">
            <a:off x="10084783" y="114730"/>
            <a:ext cx="2564302" cy="1930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3bd7bab4b7c_0_24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86400" y="3346900"/>
            <a:ext cx="3067675" cy="3293313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3bd7bab4b7c_0_249"/>
          <p:cNvSpPr txBox="1"/>
          <p:nvPr/>
        </p:nvSpPr>
        <p:spPr>
          <a:xfrm>
            <a:off x="1420705" y="662318"/>
            <a:ext cx="4172700" cy="15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475" lIns="144475" spcFirstLastPara="1" rIns="144475" wrap="square" tIns="144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rPr>
              <a:t>Homecoming </a:t>
            </a:r>
            <a:endParaRPr b="1" sz="3500">
              <a:solidFill>
                <a:schemeClr val="dk1"/>
              </a:solidFill>
              <a:latin typeface="Crete Round"/>
              <a:ea typeface="Crete Round"/>
              <a:cs typeface="Crete Round"/>
              <a:sym typeface="Crete Rou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b="1" lang="en-US" sz="35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rPr>
              <a:t>week</a:t>
            </a:r>
            <a:endParaRPr sz="3600">
              <a:solidFill>
                <a:schemeClr val="dk2"/>
              </a:solidFill>
            </a:endParaRPr>
          </a:p>
        </p:txBody>
      </p:sp>
      <p:sp>
        <p:nvSpPr>
          <p:cNvPr id="171" name="Google Shape;171;g3bd7bab4b7c_0_249"/>
          <p:cNvSpPr txBox="1"/>
          <p:nvPr/>
        </p:nvSpPr>
        <p:spPr>
          <a:xfrm>
            <a:off x="4913778" y="8293215"/>
            <a:ext cx="4950600" cy="13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475" lIns="144475" spcFirstLastPara="1" rIns="144475" wrap="square" tIns="1444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rPr>
              <a:t>Community Support and Appreciation</a:t>
            </a:r>
            <a:endParaRPr sz="3600">
              <a:solidFill>
                <a:schemeClr val="dk2"/>
              </a:solidFill>
            </a:endParaRPr>
          </a:p>
        </p:txBody>
      </p:sp>
      <p:sp>
        <p:nvSpPr>
          <p:cNvPr id="172" name="Google Shape;172;g3bd7bab4b7c_0_249"/>
          <p:cNvSpPr txBox="1"/>
          <p:nvPr/>
        </p:nvSpPr>
        <p:spPr>
          <a:xfrm>
            <a:off x="8601838" y="5581580"/>
            <a:ext cx="4865400" cy="13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475" lIns="144475" spcFirstLastPara="1" rIns="144475" wrap="square" tIns="1444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rPr>
              <a:t>Monthly Bulletin Boards</a:t>
            </a:r>
            <a:endParaRPr sz="3600">
              <a:solidFill>
                <a:schemeClr val="dk2"/>
              </a:solidFill>
            </a:endParaRPr>
          </a:p>
        </p:txBody>
      </p:sp>
      <p:pic>
        <p:nvPicPr>
          <p:cNvPr id="173" name="Google Shape;173;g3bd7bab4b7c_0_249" title="20250923_082058.png"/>
          <p:cNvPicPr preferRelativeResize="0"/>
          <p:nvPr/>
        </p:nvPicPr>
        <p:blipFill rotWithShape="1">
          <a:blip r:embed="rId10">
            <a:alphaModFix/>
          </a:blip>
          <a:srcRect b="13266" l="0" r="0" t="24825"/>
          <a:stretch/>
        </p:blipFill>
        <p:spPr>
          <a:xfrm>
            <a:off x="7179200" y="855474"/>
            <a:ext cx="1769649" cy="237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3bd7bab4b7c_0_24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4131" y="2751652"/>
            <a:ext cx="3243369" cy="1775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3bd7bab4b7c_0_249" title="20250925_082446.png"/>
          <p:cNvPicPr preferRelativeResize="0"/>
          <p:nvPr/>
        </p:nvPicPr>
        <p:blipFill rotWithShape="1">
          <a:blip r:embed="rId12">
            <a:alphaModFix/>
          </a:blip>
          <a:srcRect b="35330" l="0" r="0" t="24561"/>
          <a:stretch/>
        </p:blipFill>
        <p:spPr>
          <a:xfrm>
            <a:off x="6551897" y="3359775"/>
            <a:ext cx="2389575" cy="2259973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g3bd7bab4b7c_0_249"/>
          <p:cNvSpPr txBox="1"/>
          <p:nvPr/>
        </p:nvSpPr>
        <p:spPr>
          <a:xfrm>
            <a:off x="8948194" y="2306089"/>
            <a:ext cx="4172700" cy="15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475" lIns="144475" spcFirstLastPara="1" rIns="144475" wrap="square" tIns="144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rPr>
              <a:t>Back to School Donuts </a:t>
            </a:r>
            <a:endParaRPr b="1" sz="3300">
              <a:solidFill>
                <a:schemeClr val="dk1"/>
              </a:solidFill>
              <a:latin typeface="Crete Round"/>
              <a:ea typeface="Crete Round"/>
              <a:cs typeface="Crete Round"/>
              <a:sym typeface="Crete Rou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rPr>
              <a:t>&amp;</a:t>
            </a:r>
            <a:endParaRPr b="1" sz="3300">
              <a:solidFill>
                <a:schemeClr val="dk1"/>
              </a:solidFill>
              <a:latin typeface="Crete Round"/>
              <a:ea typeface="Crete Round"/>
              <a:cs typeface="Crete Round"/>
              <a:sym typeface="Crete Rou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rPr>
              <a:t>Quarter Three Kick off Cookies </a:t>
            </a:r>
            <a:endParaRPr b="1" sz="3300">
              <a:solidFill>
                <a:schemeClr val="dk1"/>
              </a:solidFill>
              <a:latin typeface="Crete Round"/>
              <a:ea typeface="Crete Round"/>
              <a:cs typeface="Crete Round"/>
              <a:sym typeface="Crete Round"/>
            </a:endParaRPr>
          </a:p>
        </p:txBody>
      </p:sp>
      <p:sp>
        <p:nvSpPr>
          <p:cNvPr id="177" name="Google Shape;177;g3bd7bab4b7c_0_249"/>
          <p:cNvSpPr txBox="1"/>
          <p:nvPr/>
        </p:nvSpPr>
        <p:spPr>
          <a:xfrm>
            <a:off x="6454080" y="-2"/>
            <a:ext cx="4172700" cy="9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475" lIns="144475" spcFirstLastPara="1" rIns="144475" wrap="square" tIns="144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rPr>
              <a:t>Dress Up Days</a:t>
            </a:r>
            <a:endParaRPr sz="3600">
              <a:solidFill>
                <a:schemeClr val="dk2"/>
              </a:solidFill>
            </a:endParaRPr>
          </a:p>
        </p:txBody>
      </p:sp>
      <p:pic>
        <p:nvPicPr>
          <p:cNvPr id="178" name="Google Shape;178;g3bd7bab4b7c_0_249" title="20251119_104526(0).png"/>
          <p:cNvPicPr preferRelativeResize="0"/>
          <p:nvPr/>
        </p:nvPicPr>
        <p:blipFill rotWithShape="1">
          <a:blip r:embed="rId13">
            <a:alphaModFix/>
          </a:blip>
          <a:srcRect b="12625" l="0" r="0" t="0"/>
          <a:stretch/>
        </p:blipFill>
        <p:spPr>
          <a:xfrm>
            <a:off x="5108925" y="209650"/>
            <a:ext cx="1769649" cy="3017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83" name="Google Shape;18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779770" y="-7359650"/>
            <a:ext cx="17665700" cy="17653003"/>
          </a:xfrm>
          <a:prstGeom prst="rect">
            <a:avLst/>
          </a:prstGeom>
          <a:noFill/>
          <a:ln>
            <a:noFill/>
          </a:ln>
          <a:effectLst>
            <a:outerShdw blurRad="50800" rotWithShape="0" dir="5400000" dist="25400">
              <a:srgbClr val="000000">
                <a:alpha val="40000"/>
              </a:srgbClr>
            </a:outerShdw>
          </a:effectLst>
        </p:spPr>
      </p:pic>
      <p:sp>
        <p:nvSpPr>
          <p:cNvPr id="184" name="Google Shape;184;p2"/>
          <p:cNvSpPr/>
          <p:nvPr/>
        </p:nvSpPr>
        <p:spPr>
          <a:xfrm>
            <a:off x="3953437" y="9501"/>
            <a:ext cx="7063800" cy="1706100"/>
          </a:xfrm>
          <a:prstGeom prst="rect">
            <a:avLst/>
          </a:prstGeom>
          <a:solidFill>
            <a:srgbClr val="2F4B37"/>
          </a:solidFill>
          <a:ln cap="flat" cmpd="sng" w="50800">
            <a:solidFill>
              <a:srgbClr val="BF954E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185" name="Google Shape;185;p2"/>
          <p:cNvPicPr preferRelativeResize="0"/>
          <p:nvPr/>
        </p:nvPicPr>
        <p:blipFill rotWithShape="1">
          <a:blip r:embed="rId4">
            <a:alphaModFix/>
          </a:blip>
          <a:srcRect b="54298" l="0" r="0" t="0"/>
          <a:stretch/>
        </p:blipFill>
        <p:spPr>
          <a:xfrm>
            <a:off x="4148974" y="147827"/>
            <a:ext cx="6672807" cy="1363664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"/>
          <p:cNvSpPr/>
          <p:nvPr/>
        </p:nvSpPr>
        <p:spPr>
          <a:xfrm>
            <a:off x="1981933" y="9501"/>
            <a:ext cx="1800900" cy="1706100"/>
          </a:xfrm>
          <a:prstGeom prst="rect">
            <a:avLst/>
          </a:prstGeom>
          <a:solidFill>
            <a:srgbClr val="434939"/>
          </a:solidFill>
          <a:ln cap="flat" cmpd="sng" w="50800">
            <a:solidFill>
              <a:srgbClr val="BF954E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187" name="Google Shape;18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19764" y="45269"/>
            <a:ext cx="1725174" cy="1634697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"/>
          <p:cNvSpPr txBox="1"/>
          <p:nvPr>
            <p:ph idx="4294967295" type="title"/>
          </p:nvPr>
        </p:nvSpPr>
        <p:spPr>
          <a:xfrm>
            <a:off x="1104900" y="1979914"/>
            <a:ext cx="10794900" cy="23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Pts val="6600"/>
              <a:buFont typeface="Arial"/>
              <a:buNone/>
            </a:pPr>
            <a:r>
              <a:rPr lang="en-US" sz="6600">
                <a:solidFill>
                  <a:srgbClr val="EFD283"/>
                </a:solidFill>
              </a:rPr>
              <a:t>Elementary </a:t>
            </a:r>
            <a:r>
              <a:rPr b="0" i="0" lang="en-US" sz="6600" u="none" cap="none" strike="noStrike">
                <a:solidFill>
                  <a:srgbClr val="EFD283"/>
                </a:solidFill>
                <a:latin typeface="Arial"/>
                <a:ea typeface="Arial"/>
                <a:cs typeface="Arial"/>
                <a:sym typeface="Arial"/>
              </a:rPr>
              <a:t>Principals </a:t>
            </a:r>
            <a:r>
              <a:rPr lang="en-US" sz="6600">
                <a:solidFill>
                  <a:srgbClr val="EFD283"/>
                </a:solidFill>
              </a:rPr>
              <a:t>Celebrations of Success</a:t>
            </a:r>
            <a:endParaRPr b="0" i="0" sz="6600" u="none" cap="none" strike="noStrike">
              <a:solidFill>
                <a:srgbClr val="EFD28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2"/>
          <p:cNvSpPr txBox="1"/>
          <p:nvPr>
            <p:ph idx="4294967295" type="body"/>
          </p:nvPr>
        </p:nvSpPr>
        <p:spPr>
          <a:xfrm>
            <a:off x="697700" y="4194425"/>
            <a:ext cx="11371800" cy="38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32500" lnSpcReduction="1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2547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35664"/>
              <a:buFont typeface="Arial"/>
              <a:buNone/>
            </a:pPr>
            <a:r>
              <a:t/>
            </a:r>
            <a:endParaRPr b="0" i="1" sz="10305" u="sng" cap="none" strike="noStrike">
              <a:solidFill>
                <a:srgbClr val="EFD28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35666"/>
              <a:buFont typeface="Arial"/>
              <a:buNone/>
            </a:pPr>
            <a:r>
              <a:t/>
            </a:r>
            <a:endParaRPr b="0" i="1" sz="10305" u="none" cap="none" strike="noStrike">
              <a:solidFill>
                <a:srgbClr val="EFD28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35666"/>
              <a:buFont typeface="Arial"/>
              <a:buNone/>
            </a:pPr>
            <a:r>
              <a:rPr b="0" i="1" lang="en-US" sz="10305" u="none" cap="none" strike="noStrike">
                <a:solidFill>
                  <a:srgbClr val="EFD28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1" sz="10305" u="none" cap="none" strike="noStrike">
              <a:solidFill>
                <a:srgbClr val="EFD28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35666"/>
              <a:buFont typeface="Arial"/>
              <a:buNone/>
            </a:pPr>
            <a:r>
              <a:t/>
            </a:r>
            <a:endParaRPr b="0" i="1" sz="10305" u="none" cap="none" strike="noStrike">
              <a:solidFill>
                <a:srgbClr val="EFD28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35666"/>
              <a:buFont typeface="Arial"/>
              <a:buNone/>
            </a:pPr>
            <a:r>
              <a:t/>
            </a:r>
            <a:endParaRPr b="0" i="1" sz="10305" u="none" cap="none" strike="noStrike">
              <a:solidFill>
                <a:srgbClr val="EFD28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35666"/>
              <a:buFont typeface="Arial"/>
              <a:buNone/>
            </a:pPr>
            <a:r>
              <a:t/>
            </a:r>
            <a:endParaRPr b="0" i="1" sz="10305" u="none" cap="none" strike="noStrike">
              <a:solidFill>
                <a:srgbClr val="EFD28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"/>
          <p:cNvSpPr txBox="1"/>
          <p:nvPr/>
        </p:nvSpPr>
        <p:spPr>
          <a:xfrm>
            <a:off x="1611262" y="1343073"/>
            <a:ext cx="888590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"/>
          <p:cNvSpPr txBox="1"/>
          <p:nvPr/>
        </p:nvSpPr>
        <p:spPr>
          <a:xfrm>
            <a:off x="1611262" y="1343073"/>
            <a:ext cx="888590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Renaissance">
  <a:themeElements>
    <a:clrScheme name="Renaissance">
      <a:dk1>
        <a:srgbClr val="000000"/>
      </a:dk1>
      <a:lt1>
        <a:srgbClr val="FFFFFF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